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1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6" r:id="rId4"/>
    <p:sldMasterId id="2147484013" r:id="rId5"/>
    <p:sldMasterId id="2147484026" r:id="rId6"/>
    <p:sldMasterId id="2147484034" r:id="rId7"/>
    <p:sldMasterId id="2147484042" r:id="rId8"/>
    <p:sldMasterId id="2147483672" r:id="rId9"/>
  </p:sldMasterIdLst>
  <p:notesMasterIdLst>
    <p:notesMasterId r:id="rId39"/>
  </p:notesMasterIdLst>
  <p:handoutMasterIdLst>
    <p:handoutMasterId r:id="rId40"/>
  </p:handoutMasterIdLst>
  <p:sldIdLst>
    <p:sldId id="296" r:id="rId10"/>
    <p:sldId id="4806" r:id="rId11"/>
    <p:sldId id="4828" r:id="rId12"/>
    <p:sldId id="4796" r:id="rId13"/>
    <p:sldId id="4805" r:id="rId14"/>
    <p:sldId id="4802" r:id="rId15"/>
    <p:sldId id="4807" r:id="rId16"/>
    <p:sldId id="4814" r:id="rId17"/>
    <p:sldId id="4813" r:id="rId18"/>
    <p:sldId id="4825" r:id="rId19"/>
    <p:sldId id="4826" r:id="rId20"/>
    <p:sldId id="4827" r:id="rId21"/>
    <p:sldId id="4815" r:id="rId22"/>
    <p:sldId id="4808" r:id="rId23"/>
    <p:sldId id="4800" r:id="rId24"/>
    <p:sldId id="4817" r:id="rId25"/>
    <p:sldId id="4818" r:id="rId26"/>
    <p:sldId id="4823" r:id="rId27"/>
    <p:sldId id="4809" r:id="rId28"/>
    <p:sldId id="4801" r:id="rId29"/>
    <p:sldId id="4824" r:id="rId30"/>
    <p:sldId id="4819" r:id="rId31"/>
    <p:sldId id="4820" r:id="rId32"/>
    <p:sldId id="4821" r:id="rId33"/>
    <p:sldId id="4810" r:id="rId34"/>
    <p:sldId id="4822" r:id="rId35"/>
    <p:sldId id="4811" r:id="rId36"/>
    <p:sldId id="4799" r:id="rId37"/>
    <p:sldId id="297" r:id="rId38"/>
  </p:sldIdLst>
  <p:sldSz cx="11520488" cy="6480175"/>
  <p:notesSz cx="6858000" cy="9144000"/>
  <p:defaultTextStyle>
    <a:defPPr>
      <a:defRPr lang="fr-FR"/>
    </a:defPPr>
    <a:lvl1pPr marL="0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1pPr>
    <a:lvl2pPr marL="432008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2pPr>
    <a:lvl3pPr marL="864017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3pPr>
    <a:lvl4pPr marL="1296025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4pPr>
    <a:lvl5pPr marL="1728033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5pPr>
    <a:lvl6pPr marL="2160041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6pPr>
    <a:lvl7pPr marL="2592050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7pPr>
    <a:lvl8pPr marL="3024058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8pPr>
    <a:lvl9pPr marL="3456066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cha Damski" initials="SD" lastIdx="1" clrIdx="0">
    <p:extLst>
      <p:ext uri="{19B8F6BF-5375-455C-9EA6-DF929625EA0E}">
        <p15:presenceInfo xmlns:p15="http://schemas.microsoft.com/office/powerpoint/2012/main" userId="08645a6c40a42575" providerId="Windows Live"/>
      </p:ext>
    </p:extLst>
  </p:cmAuthor>
  <p:cmAuthor id="2" name="Sylviane Berger" initials="SB" lastIdx="4" clrIdx="1">
    <p:extLst>
      <p:ext uri="{19B8F6BF-5375-455C-9EA6-DF929625EA0E}">
        <p15:presenceInfo xmlns:p15="http://schemas.microsoft.com/office/powerpoint/2012/main" userId="S::sberger@goiba.net::0979a1e2-5f92-4d5b-bd50-d2255775f7d3" providerId="AD"/>
      </p:ext>
    </p:extLst>
  </p:cmAuthor>
  <p:cmAuthor id="3" name="Todd Bejian" initials="TB" lastIdx="7" clrIdx="2">
    <p:extLst>
      <p:ext uri="{19B8F6BF-5375-455C-9EA6-DF929625EA0E}">
        <p15:presenceInfo xmlns:p15="http://schemas.microsoft.com/office/powerpoint/2012/main" userId="S::tbejian@goiba.net::a531ebbc-27ad-42e7-8355-9185d17be30e" providerId="AD"/>
      </p:ext>
    </p:extLst>
  </p:cmAuthor>
  <p:cmAuthor id="4" name="Daniel Ernult" initials="DE" lastIdx="5" clrIdx="3">
    <p:extLst>
      <p:ext uri="{19B8F6BF-5375-455C-9EA6-DF929625EA0E}">
        <p15:presenceInfo xmlns:p15="http://schemas.microsoft.com/office/powerpoint/2012/main" userId="S::dernult@goiba.net::97b3dc37-0f07-4ce7-8844-5441a37ae1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4E4"/>
    <a:srgbClr val="051737"/>
    <a:srgbClr val="69BE28"/>
    <a:srgbClr val="FFEC44"/>
    <a:srgbClr val="E3E3E4"/>
    <a:srgbClr val="D9D5CB"/>
    <a:srgbClr val="FFFFFF"/>
    <a:srgbClr val="3311F7"/>
    <a:srgbClr val="80D8DA"/>
    <a:srgbClr val="F851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29D659-57F0-4B80-99F4-F31014F78F20}" v="1" dt="2024-09-11T09:19:45.486"/>
    <p1510:client id="{F484F35A-13AF-4323-9AF2-C098D1FD4F5F}" v="15" dt="2024-09-11T08:42:25.024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9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microsoft.com/office/2016/11/relationships/changesInfo" Target="changesInfos/changesInfo1.xml"/><Relationship Id="rId20" Type="http://schemas.openxmlformats.org/officeDocument/2006/relationships/slide" Target="slides/slide11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 Fontaine" userId="S::bapak@goiba.net::d5d2ea3b-29f8-4a3a-8182-465ebba393e1" providerId="AD" clId="Web-{7B72887A-57ED-3380-76D8-C83E39FD68C5}"/>
    <pc:docChg chg="addSld modSld">
      <pc:chgData name="Guillaume Fontaine" userId="S::bapak@goiba.net::d5d2ea3b-29f8-4a3a-8182-465ebba393e1" providerId="AD" clId="Web-{7B72887A-57ED-3380-76D8-C83E39FD68C5}" dt="2024-09-09T06:34:50.059" v="20" actId="14100"/>
      <pc:docMkLst>
        <pc:docMk/>
      </pc:docMkLst>
      <pc:sldChg chg="addSp delSp modSp add replId">
        <pc:chgData name="Guillaume Fontaine" userId="S::bapak@goiba.net::d5d2ea3b-29f8-4a3a-8182-465ebba393e1" providerId="AD" clId="Web-{7B72887A-57ED-3380-76D8-C83E39FD68C5}" dt="2024-09-09T06:34:50.059" v="20" actId="14100"/>
        <pc:sldMkLst>
          <pc:docMk/>
          <pc:sldMk cId="3236909193" sldId="4823"/>
        </pc:sldMkLst>
        <pc:spChg chg="mod">
          <ac:chgData name="Guillaume Fontaine" userId="S::bapak@goiba.net::d5d2ea3b-29f8-4a3a-8182-465ebba393e1" providerId="AD" clId="Web-{7B72887A-57ED-3380-76D8-C83E39FD68C5}" dt="2024-09-09T06:34:37.199" v="16" actId="20577"/>
          <ac:spMkLst>
            <pc:docMk/>
            <pc:sldMk cId="3236909193" sldId="4823"/>
            <ac:spMk id="7" creationId="{44C317A9-6F8F-C35F-A7D9-184B743C6161}"/>
          </ac:spMkLst>
        </pc:spChg>
        <pc:picChg chg="add mod modCrop">
          <ac:chgData name="Guillaume Fontaine" userId="S::bapak@goiba.net::d5d2ea3b-29f8-4a3a-8182-465ebba393e1" providerId="AD" clId="Web-{7B72887A-57ED-3380-76D8-C83E39FD68C5}" dt="2024-09-09T06:34:50.059" v="20" actId="14100"/>
          <ac:picMkLst>
            <pc:docMk/>
            <pc:sldMk cId="3236909193" sldId="4823"/>
            <ac:picMk id="3" creationId="{6D633515-3246-39D7-B1C8-755771143546}"/>
          </ac:picMkLst>
        </pc:picChg>
        <pc:picChg chg="del">
          <ac:chgData name="Guillaume Fontaine" userId="S::bapak@goiba.net::d5d2ea3b-29f8-4a3a-8182-465ebba393e1" providerId="AD" clId="Web-{7B72887A-57ED-3380-76D8-C83E39FD68C5}" dt="2024-09-09T06:32:08.366" v="6"/>
          <ac:picMkLst>
            <pc:docMk/>
            <pc:sldMk cId="3236909193" sldId="4823"/>
            <ac:picMk id="14" creationId="{E3CFDEA4-D95A-6EE0-501F-2B99DE34A6E3}"/>
          </ac:picMkLst>
        </pc:picChg>
      </pc:sldChg>
    </pc:docChg>
  </pc:docChgLst>
  <pc:docChgLst>
    <pc:chgData name="Guillaume Fontaine" userId="S::bapak@goiba.net::d5d2ea3b-29f8-4a3a-8182-465ebba393e1" providerId="AD" clId="Web-{093D8DD5-6BBA-8875-B10F-6FACF798D1F0}"/>
    <pc:docChg chg="modSld">
      <pc:chgData name="Guillaume Fontaine" userId="S::bapak@goiba.net::d5d2ea3b-29f8-4a3a-8182-465ebba393e1" providerId="AD" clId="Web-{093D8DD5-6BBA-8875-B10F-6FACF798D1F0}" dt="2024-09-05T08:28:37.741" v="684" actId="20577"/>
      <pc:docMkLst>
        <pc:docMk/>
      </pc:docMkLst>
      <pc:sldChg chg="modSp">
        <pc:chgData name="Guillaume Fontaine" userId="S::bapak@goiba.net::d5d2ea3b-29f8-4a3a-8182-465ebba393e1" providerId="AD" clId="Web-{093D8DD5-6BBA-8875-B10F-6FACF798D1F0}" dt="2024-09-05T08:13:56.032" v="15" actId="20577"/>
        <pc:sldMkLst>
          <pc:docMk/>
          <pc:sldMk cId="1788940882" sldId="4796"/>
        </pc:sldMkLst>
        <pc:spChg chg="mod">
          <ac:chgData name="Guillaume Fontaine" userId="S::bapak@goiba.net::d5d2ea3b-29f8-4a3a-8182-465ebba393e1" providerId="AD" clId="Web-{093D8DD5-6BBA-8875-B10F-6FACF798D1F0}" dt="2024-09-05T08:13:56.032" v="15" actId="20577"/>
          <ac:spMkLst>
            <pc:docMk/>
            <pc:sldMk cId="1788940882" sldId="4796"/>
            <ac:spMk id="4" creationId="{786858EF-1FF6-3E41-433B-4B375EF56123}"/>
          </ac:spMkLst>
        </pc:spChg>
      </pc:sldChg>
      <pc:sldChg chg="modSp">
        <pc:chgData name="Guillaume Fontaine" userId="S::bapak@goiba.net::d5d2ea3b-29f8-4a3a-8182-465ebba393e1" providerId="AD" clId="Web-{093D8DD5-6BBA-8875-B10F-6FACF798D1F0}" dt="2024-09-05T08:28:37.741" v="684" actId="20577"/>
        <pc:sldMkLst>
          <pc:docMk/>
          <pc:sldMk cId="1434901749" sldId="4800"/>
        </pc:sldMkLst>
        <pc:spChg chg="mod">
          <ac:chgData name="Guillaume Fontaine" userId="S::bapak@goiba.net::d5d2ea3b-29f8-4a3a-8182-465ebba393e1" providerId="AD" clId="Web-{093D8DD5-6BBA-8875-B10F-6FACF798D1F0}" dt="2024-09-05T08:28:37.741" v="684" actId="20577"/>
          <ac:spMkLst>
            <pc:docMk/>
            <pc:sldMk cId="1434901749" sldId="4800"/>
            <ac:spMk id="4" creationId="{CBE52935-76A0-12EC-7B2C-F6F28CC9DDD8}"/>
          </ac:spMkLst>
        </pc:spChg>
      </pc:sldChg>
    </pc:docChg>
  </pc:docChgLst>
  <pc:docChgLst>
    <pc:chgData name="Guillaume Fontaine" userId="d5d2ea3b-29f8-4a3a-8182-465ebba393e1" providerId="ADAL" clId="{4F29D659-57F0-4B80-99F4-F31014F78F20}"/>
    <pc:docChg chg="undo custSel addSld modSld">
      <pc:chgData name="Guillaume Fontaine" userId="d5d2ea3b-29f8-4a3a-8182-465ebba393e1" providerId="ADAL" clId="{4F29D659-57F0-4B80-99F4-F31014F78F20}" dt="2024-09-11T09:25:14.445" v="319" actId="20577"/>
      <pc:docMkLst>
        <pc:docMk/>
      </pc:docMkLst>
      <pc:sldChg chg="modSp mod">
        <pc:chgData name="Guillaume Fontaine" userId="d5d2ea3b-29f8-4a3a-8182-465ebba393e1" providerId="ADAL" clId="{4F29D659-57F0-4B80-99F4-F31014F78F20}" dt="2024-09-11T09:19:15.344" v="141" actId="20577"/>
        <pc:sldMkLst>
          <pc:docMk/>
          <pc:sldMk cId="3946511095" sldId="4806"/>
        </pc:sldMkLst>
        <pc:spChg chg="mod">
          <ac:chgData name="Guillaume Fontaine" userId="d5d2ea3b-29f8-4a3a-8182-465ebba393e1" providerId="ADAL" clId="{4F29D659-57F0-4B80-99F4-F31014F78F20}" dt="2024-09-11T09:19:15.344" v="141" actId="20577"/>
          <ac:spMkLst>
            <pc:docMk/>
            <pc:sldMk cId="3946511095" sldId="4806"/>
            <ac:spMk id="4" creationId="{95D1FC06-034F-C8AA-3323-6D378213B46C}"/>
          </ac:spMkLst>
        </pc:spChg>
      </pc:sldChg>
      <pc:sldChg chg="modSp add mod">
        <pc:chgData name="Guillaume Fontaine" userId="d5d2ea3b-29f8-4a3a-8182-465ebba393e1" providerId="ADAL" clId="{4F29D659-57F0-4B80-99F4-F31014F78F20}" dt="2024-09-11T09:25:14.445" v="319" actId="20577"/>
        <pc:sldMkLst>
          <pc:docMk/>
          <pc:sldMk cId="987192986" sldId="4828"/>
        </pc:sldMkLst>
        <pc:spChg chg="mod">
          <ac:chgData name="Guillaume Fontaine" userId="d5d2ea3b-29f8-4a3a-8182-465ebba393e1" providerId="ADAL" clId="{4F29D659-57F0-4B80-99F4-F31014F78F20}" dt="2024-09-11T09:25:14.445" v="319" actId="20577"/>
          <ac:spMkLst>
            <pc:docMk/>
            <pc:sldMk cId="987192986" sldId="4828"/>
            <ac:spMk id="4" creationId="{786858EF-1FF6-3E41-433B-4B375EF56123}"/>
          </ac:spMkLst>
        </pc:spChg>
      </pc:sldChg>
    </pc:docChg>
  </pc:docChgLst>
  <pc:docChgLst>
    <pc:chgData name="Guillaume Fontaine" userId="S::bapak@goiba.net::d5d2ea3b-29f8-4a3a-8182-465ebba393e1" providerId="AD" clId="Web-{F7498392-997E-8C5E-0E6A-4A818ABE036B}"/>
    <pc:docChg chg="modSld">
      <pc:chgData name="Guillaume Fontaine" userId="S::bapak@goiba.net::d5d2ea3b-29f8-4a3a-8182-465ebba393e1" providerId="AD" clId="Web-{F7498392-997E-8C5E-0E6A-4A818ABE036B}" dt="2024-09-06T14:57:46.890" v="275" actId="20577"/>
      <pc:docMkLst>
        <pc:docMk/>
      </pc:docMkLst>
      <pc:sldChg chg="modSp">
        <pc:chgData name="Guillaume Fontaine" userId="S::bapak@goiba.net::d5d2ea3b-29f8-4a3a-8182-465ebba393e1" providerId="AD" clId="Web-{F7498392-997E-8C5E-0E6A-4A818ABE036B}" dt="2024-09-06T14:57:46.890" v="275" actId="20577"/>
        <pc:sldMkLst>
          <pc:docMk/>
          <pc:sldMk cId="2607869300" sldId="4822"/>
        </pc:sldMkLst>
        <pc:spChg chg="mod">
          <ac:chgData name="Guillaume Fontaine" userId="S::bapak@goiba.net::d5d2ea3b-29f8-4a3a-8182-465ebba393e1" providerId="AD" clId="Web-{F7498392-997E-8C5E-0E6A-4A818ABE036B}" dt="2024-09-06T14:57:46.890" v="275" actId="20577"/>
          <ac:spMkLst>
            <pc:docMk/>
            <pc:sldMk cId="2607869300" sldId="4822"/>
            <ac:spMk id="4" creationId="{0DFCA1CB-5256-A832-A68B-A6FE5FD9D04C}"/>
          </ac:spMkLst>
        </pc:spChg>
      </pc:sldChg>
    </pc:docChg>
  </pc:docChgLst>
  <pc:docChgLst>
    <pc:chgData name="Damien Prieels" userId="b9f65077-94aa-42b6-9828-dd67dd2720fd" providerId="ADAL" clId="{F484F35A-13AF-4323-9AF2-C098D1FD4F5F}"/>
    <pc:docChg chg="undo custSel addSld delSld modSld sldOrd">
      <pc:chgData name="Damien Prieels" userId="b9f65077-94aa-42b6-9828-dd67dd2720fd" providerId="ADAL" clId="{F484F35A-13AF-4323-9AF2-C098D1FD4F5F}" dt="2024-09-11T08:50:45.830" v="4622" actId="1076"/>
      <pc:docMkLst>
        <pc:docMk/>
      </pc:docMkLst>
      <pc:sldChg chg="modSp mod">
        <pc:chgData name="Damien Prieels" userId="b9f65077-94aa-42b6-9828-dd67dd2720fd" providerId="ADAL" clId="{F484F35A-13AF-4323-9AF2-C098D1FD4F5F}" dt="2024-09-05T07:12:14.985" v="59" actId="20577"/>
        <pc:sldMkLst>
          <pc:docMk/>
          <pc:sldMk cId="2851613717" sldId="296"/>
        </pc:sldMkLst>
        <pc:spChg chg="mod">
          <ac:chgData name="Damien Prieels" userId="b9f65077-94aa-42b6-9828-dd67dd2720fd" providerId="ADAL" clId="{F484F35A-13AF-4323-9AF2-C098D1FD4F5F}" dt="2024-09-05T07:11:38.600" v="6" actId="27636"/>
          <ac:spMkLst>
            <pc:docMk/>
            <pc:sldMk cId="2851613717" sldId="296"/>
            <ac:spMk id="2" creationId="{DBC64731-1169-01CF-A877-E09A895D6ECF}"/>
          </ac:spMkLst>
        </pc:spChg>
        <pc:spChg chg="mod">
          <ac:chgData name="Damien Prieels" userId="b9f65077-94aa-42b6-9828-dd67dd2720fd" providerId="ADAL" clId="{F484F35A-13AF-4323-9AF2-C098D1FD4F5F}" dt="2024-09-05T07:12:14.985" v="59" actId="20577"/>
          <ac:spMkLst>
            <pc:docMk/>
            <pc:sldMk cId="2851613717" sldId="296"/>
            <ac:spMk id="3" creationId="{306824E4-1158-42D9-9EC5-9711BE79C8EA}"/>
          </ac:spMkLst>
        </pc:spChg>
        <pc:spChg chg="mod">
          <ac:chgData name="Damien Prieels" userId="b9f65077-94aa-42b6-9828-dd67dd2720fd" providerId="ADAL" clId="{F484F35A-13AF-4323-9AF2-C098D1FD4F5F}" dt="2024-09-05T07:12:05.351" v="58" actId="20577"/>
          <ac:spMkLst>
            <pc:docMk/>
            <pc:sldMk cId="2851613717" sldId="296"/>
            <ac:spMk id="5" creationId="{9BD6C9E1-EDFD-4E11-A1E6-F5EAB170DA97}"/>
          </ac:spMkLst>
        </pc:spChg>
      </pc:sldChg>
      <pc:sldChg chg="add del ord">
        <pc:chgData name="Damien Prieels" userId="b9f65077-94aa-42b6-9828-dd67dd2720fd" providerId="ADAL" clId="{F484F35A-13AF-4323-9AF2-C098D1FD4F5F}" dt="2024-09-11T06:52:35.824" v="3086" actId="47"/>
        <pc:sldMkLst>
          <pc:docMk/>
          <pc:sldMk cId="294161085" sldId="521"/>
        </pc:sldMkLst>
      </pc:sldChg>
      <pc:sldChg chg="addSp delSp modSp mod">
        <pc:chgData name="Damien Prieels" userId="b9f65077-94aa-42b6-9828-dd67dd2720fd" providerId="ADAL" clId="{F484F35A-13AF-4323-9AF2-C098D1FD4F5F}" dt="2024-09-05T09:12:38.429" v="1806" actId="6549"/>
        <pc:sldMkLst>
          <pc:docMk/>
          <pc:sldMk cId="1788940882" sldId="4796"/>
        </pc:sldMkLst>
        <pc:spChg chg="mod">
          <ac:chgData name="Damien Prieels" userId="b9f65077-94aa-42b6-9828-dd67dd2720fd" providerId="ADAL" clId="{F484F35A-13AF-4323-9AF2-C098D1FD4F5F}" dt="2024-09-05T09:12:38.429" v="1806" actId="6549"/>
          <ac:spMkLst>
            <pc:docMk/>
            <pc:sldMk cId="1788940882" sldId="4796"/>
            <ac:spMk id="4" creationId="{786858EF-1FF6-3E41-433B-4B375EF56123}"/>
          </ac:spMkLst>
        </pc:spChg>
        <pc:spChg chg="mod">
          <ac:chgData name="Damien Prieels" userId="b9f65077-94aa-42b6-9828-dd67dd2720fd" providerId="ADAL" clId="{F484F35A-13AF-4323-9AF2-C098D1FD4F5F}" dt="2024-09-05T07:12:50.980" v="88" actId="20577"/>
          <ac:spMkLst>
            <pc:docMk/>
            <pc:sldMk cId="1788940882" sldId="4796"/>
            <ac:spMk id="5" creationId="{9F8C4E5C-BA69-6D15-37BD-50840E11065E}"/>
          </ac:spMkLst>
        </pc:spChg>
        <pc:spChg chg="add del">
          <ac:chgData name="Damien Prieels" userId="b9f65077-94aa-42b6-9828-dd67dd2720fd" providerId="ADAL" clId="{F484F35A-13AF-4323-9AF2-C098D1FD4F5F}" dt="2024-09-05T08:46:26.620" v="1426" actId="22"/>
          <ac:spMkLst>
            <pc:docMk/>
            <pc:sldMk cId="1788940882" sldId="4796"/>
            <ac:spMk id="7" creationId="{C60D5075-CACF-6125-88FA-CA43E614BBDC}"/>
          </ac:spMkLst>
        </pc:spChg>
        <pc:picChg chg="add mod">
          <ac:chgData name="Damien Prieels" userId="b9f65077-94aa-42b6-9828-dd67dd2720fd" providerId="ADAL" clId="{F484F35A-13AF-4323-9AF2-C098D1FD4F5F}" dt="2024-09-05T08:34:39.955" v="1017" actId="1076"/>
          <ac:picMkLst>
            <pc:docMk/>
            <pc:sldMk cId="1788940882" sldId="4796"/>
            <ac:picMk id="3" creationId="{F2C67B2A-802A-F73A-178F-F4DE6D0AB86F}"/>
          </ac:picMkLst>
        </pc:picChg>
      </pc:sldChg>
      <pc:sldChg chg="del">
        <pc:chgData name="Damien Prieels" userId="b9f65077-94aa-42b6-9828-dd67dd2720fd" providerId="ADAL" clId="{F484F35A-13AF-4323-9AF2-C098D1FD4F5F}" dt="2024-09-05T07:12:38.114" v="72" actId="47"/>
        <pc:sldMkLst>
          <pc:docMk/>
          <pc:sldMk cId="3516424027" sldId="4797"/>
        </pc:sldMkLst>
      </pc:sldChg>
      <pc:sldChg chg="del">
        <pc:chgData name="Damien Prieels" userId="b9f65077-94aa-42b6-9828-dd67dd2720fd" providerId="ADAL" clId="{F484F35A-13AF-4323-9AF2-C098D1FD4F5F}" dt="2024-09-05T07:12:38.114" v="72" actId="47"/>
        <pc:sldMkLst>
          <pc:docMk/>
          <pc:sldMk cId="2822778933" sldId="4798"/>
        </pc:sldMkLst>
      </pc:sldChg>
      <pc:sldChg chg="modSp mod">
        <pc:chgData name="Damien Prieels" userId="b9f65077-94aa-42b6-9828-dd67dd2720fd" providerId="ADAL" clId="{F484F35A-13AF-4323-9AF2-C098D1FD4F5F}" dt="2024-09-05T09:10:08.320" v="1682"/>
        <pc:sldMkLst>
          <pc:docMk/>
          <pc:sldMk cId="3717316453" sldId="4799"/>
        </pc:sldMkLst>
        <pc:spChg chg="mod">
          <ac:chgData name="Damien Prieels" userId="b9f65077-94aa-42b6-9828-dd67dd2720fd" providerId="ADAL" clId="{F484F35A-13AF-4323-9AF2-C098D1FD4F5F}" dt="2024-09-05T07:12:41.517" v="82" actId="20577"/>
          <ac:spMkLst>
            <pc:docMk/>
            <pc:sldMk cId="3717316453" sldId="4799"/>
            <ac:spMk id="3" creationId="{75CB9496-6366-3D15-7FA3-F4B52E3A9DE9}"/>
          </ac:spMkLst>
        </pc:spChg>
        <pc:spChg chg="mod">
          <ac:chgData name="Damien Prieels" userId="b9f65077-94aa-42b6-9828-dd67dd2720fd" providerId="ADAL" clId="{F484F35A-13AF-4323-9AF2-C098D1FD4F5F}" dt="2024-09-05T09:10:08.320" v="1682"/>
          <ac:spMkLst>
            <pc:docMk/>
            <pc:sldMk cId="3717316453" sldId="4799"/>
            <ac:spMk id="4" creationId="{E95819E7-CFF2-11CD-66AC-41FCECCDD86A}"/>
          </ac:spMkLst>
        </pc:spChg>
      </pc:sldChg>
      <pc:sldChg chg="modSp new mod">
        <pc:chgData name="Damien Prieels" userId="b9f65077-94aa-42b6-9828-dd67dd2720fd" providerId="ADAL" clId="{F484F35A-13AF-4323-9AF2-C098D1FD4F5F}" dt="2024-09-05T07:26:07.035" v="95" actId="20577"/>
        <pc:sldMkLst>
          <pc:docMk/>
          <pc:sldMk cId="1434901749" sldId="4800"/>
        </pc:sldMkLst>
        <pc:spChg chg="mod">
          <ac:chgData name="Damien Prieels" userId="b9f65077-94aa-42b6-9828-dd67dd2720fd" providerId="ADAL" clId="{F484F35A-13AF-4323-9AF2-C098D1FD4F5F}" dt="2024-09-05T07:26:07.035" v="95" actId="20577"/>
          <ac:spMkLst>
            <pc:docMk/>
            <pc:sldMk cId="1434901749" sldId="4800"/>
            <ac:spMk id="3" creationId="{85296599-E992-11DD-79FE-0AAE81129AB7}"/>
          </ac:spMkLst>
        </pc:spChg>
      </pc:sldChg>
      <pc:sldChg chg="modSp new mod">
        <pc:chgData name="Damien Prieels" userId="b9f65077-94aa-42b6-9828-dd67dd2720fd" providerId="ADAL" clId="{F484F35A-13AF-4323-9AF2-C098D1FD4F5F}" dt="2024-09-09T06:08:45.323" v="2583" actId="20577"/>
        <pc:sldMkLst>
          <pc:docMk/>
          <pc:sldMk cId="3027006904" sldId="4801"/>
        </pc:sldMkLst>
        <pc:spChg chg="mod">
          <ac:chgData name="Damien Prieels" userId="b9f65077-94aa-42b6-9828-dd67dd2720fd" providerId="ADAL" clId="{F484F35A-13AF-4323-9AF2-C098D1FD4F5F}" dt="2024-09-05T07:26:16.788" v="105" actId="20577"/>
          <ac:spMkLst>
            <pc:docMk/>
            <pc:sldMk cId="3027006904" sldId="4801"/>
            <ac:spMk id="3" creationId="{2D679C69-BCDD-2BFA-0B98-98308F898246}"/>
          </ac:spMkLst>
        </pc:spChg>
        <pc:spChg chg="mod">
          <ac:chgData name="Damien Prieels" userId="b9f65077-94aa-42b6-9828-dd67dd2720fd" providerId="ADAL" clId="{F484F35A-13AF-4323-9AF2-C098D1FD4F5F}" dt="2024-09-09T06:08:45.323" v="2583" actId="20577"/>
          <ac:spMkLst>
            <pc:docMk/>
            <pc:sldMk cId="3027006904" sldId="4801"/>
            <ac:spMk id="4" creationId="{0DFCA1CB-5256-A832-A68B-A6FE5FD9D04C}"/>
          </ac:spMkLst>
        </pc:spChg>
      </pc:sldChg>
      <pc:sldChg chg="modSp new mod">
        <pc:chgData name="Damien Prieels" userId="b9f65077-94aa-42b6-9828-dd67dd2720fd" providerId="ADAL" clId="{F484F35A-13AF-4323-9AF2-C098D1FD4F5F}" dt="2024-09-11T06:35:02.404" v="2584" actId="20577"/>
        <pc:sldMkLst>
          <pc:docMk/>
          <pc:sldMk cId="2425360565" sldId="4802"/>
        </pc:sldMkLst>
        <pc:spChg chg="mod">
          <ac:chgData name="Damien Prieels" userId="b9f65077-94aa-42b6-9828-dd67dd2720fd" providerId="ADAL" clId="{F484F35A-13AF-4323-9AF2-C098D1FD4F5F}" dt="2024-09-05T08:38:56.296" v="1305" actId="20577"/>
          <ac:spMkLst>
            <pc:docMk/>
            <pc:sldMk cId="2425360565" sldId="4802"/>
            <ac:spMk id="3" creationId="{BD023784-FA48-9090-37AC-65F92D0FD09D}"/>
          </ac:spMkLst>
        </pc:spChg>
        <pc:spChg chg="mod">
          <ac:chgData name="Damien Prieels" userId="b9f65077-94aa-42b6-9828-dd67dd2720fd" providerId="ADAL" clId="{F484F35A-13AF-4323-9AF2-C098D1FD4F5F}" dt="2024-09-11T06:35:02.404" v="2584" actId="20577"/>
          <ac:spMkLst>
            <pc:docMk/>
            <pc:sldMk cId="2425360565" sldId="4802"/>
            <ac:spMk id="4" creationId="{3D6FCB60-B9AB-19AB-E4AE-6528B33CCD2B}"/>
          </ac:spMkLst>
        </pc:spChg>
      </pc:sldChg>
      <pc:sldChg chg="modSp new del mod modClrScheme chgLayout">
        <pc:chgData name="Damien Prieels" userId="b9f65077-94aa-42b6-9828-dd67dd2720fd" providerId="ADAL" clId="{F484F35A-13AF-4323-9AF2-C098D1FD4F5F}" dt="2024-09-05T08:48:33.987" v="1446" actId="47"/>
        <pc:sldMkLst>
          <pc:docMk/>
          <pc:sldMk cId="1102852995" sldId="4804"/>
        </pc:sldMkLst>
        <pc:spChg chg="mod ord">
          <ac:chgData name="Damien Prieels" userId="b9f65077-94aa-42b6-9828-dd67dd2720fd" providerId="ADAL" clId="{F484F35A-13AF-4323-9AF2-C098D1FD4F5F}" dt="2024-09-05T08:46:37.517" v="1427" actId="700"/>
          <ac:spMkLst>
            <pc:docMk/>
            <pc:sldMk cId="1102852995" sldId="4804"/>
            <ac:spMk id="2" creationId="{07B44C8E-D3E1-DE69-BE5D-96DFECDC6067}"/>
          </ac:spMkLst>
        </pc:spChg>
        <pc:spChg chg="mod ord">
          <ac:chgData name="Damien Prieels" userId="b9f65077-94aa-42b6-9828-dd67dd2720fd" providerId="ADAL" clId="{F484F35A-13AF-4323-9AF2-C098D1FD4F5F}" dt="2024-09-05T08:46:50.439" v="1433" actId="1076"/>
          <ac:spMkLst>
            <pc:docMk/>
            <pc:sldMk cId="1102852995" sldId="4804"/>
            <ac:spMk id="3" creationId="{14FD1A19-6EBA-9BEB-3B5E-6B3B3F4D9A31}"/>
          </ac:spMkLst>
        </pc:spChg>
        <pc:spChg chg="mod ord">
          <ac:chgData name="Damien Prieels" userId="b9f65077-94aa-42b6-9828-dd67dd2720fd" providerId="ADAL" clId="{F484F35A-13AF-4323-9AF2-C098D1FD4F5F}" dt="2024-09-05T08:47:38.953" v="1442" actId="1076"/>
          <ac:spMkLst>
            <pc:docMk/>
            <pc:sldMk cId="1102852995" sldId="4804"/>
            <ac:spMk id="4" creationId="{95D1FC06-034F-C8AA-3323-6D378213B46C}"/>
          </ac:spMkLst>
        </pc:spChg>
      </pc:sldChg>
      <pc:sldChg chg="modSp add mod">
        <pc:chgData name="Damien Prieels" userId="b9f65077-94aa-42b6-9828-dd67dd2720fd" providerId="ADAL" clId="{F484F35A-13AF-4323-9AF2-C098D1FD4F5F}" dt="2024-09-05T08:49:01.403" v="1450" actId="207"/>
        <pc:sldMkLst>
          <pc:docMk/>
          <pc:sldMk cId="2994074167" sldId="4805"/>
        </pc:sldMkLst>
        <pc:spChg chg="mod">
          <ac:chgData name="Damien Prieels" userId="b9f65077-94aa-42b6-9828-dd67dd2720fd" providerId="ADAL" clId="{F484F35A-13AF-4323-9AF2-C098D1FD4F5F}" dt="2024-09-05T08:49:01.403" v="1450" actId="207"/>
          <ac:spMkLst>
            <pc:docMk/>
            <pc:sldMk cId="2994074167" sldId="4805"/>
            <ac:spMk id="4" creationId="{95D1FC06-034F-C8AA-3323-6D378213B46C}"/>
          </ac:spMkLst>
        </pc:spChg>
      </pc:sldChg>
      <pc:sldChg chg="modSp add mod">
        <pc:chgData name="Damien Prieels" userId="b9f65077-94aa-42b6-9828-dd67dd2720fd" providerId="ADAL" clId="{F484F35A-13AF-4323-9AF2-C098D1FD4F5F}" dt="2024-09-05T08:52:24.007" v="1510" actId="108"/>
        <pc:sldMkLst>
          <pc:docMk/>
          <pc:sldMk cId="3946511095" sldId="4806"/>
        </pc:sldMkLst>
        <pc:spChg chg="mod">
          <ac:chgData name="Damien Prieels" userId="b9f65077-94aa-42b6-9828-dd67dd2720fd" providerId="ADAL" clId="{F484F35A-13AF-4323-9AF2-C098D1FD4F5F}" dt="2024-09-05T08:52:24.007" v="1510" actId="108"/>
          <ac:spMkLst>
            <pc:docMk/>
            <pc:sldMk cId="3946511095" sldId="4806"/>
            <ac:spMk id="4" creationId="{95D1FC06-034F-C8AA-3323-6D378213B46C}"/>
          </ac:spMkLst>
        </pc:spChg>
      </pc:sldChg>
      <pc:sldChg chg="modSp add mod">
        <pc:chgData name="Damien Prieels" userId="b9f65077-94aa-42b6-9828-dd67dd2720fd" providerId="ADAL" clId="{F484F35A-13AF-4323-9AF2-C098D1FD4F5F}" dt="2024-09-05T08:50:41.496" v="1497" actId="1076"/>
        <pc:sldMkLst>
          <pc:docMk/>
          <pc:sldMk cId="2708561743" sldId="4807"/>
        </pc:sldMkLst>
        <pc:spChg chg="mod">
          <ac:chgData name="Damien Prieels" userId="b9f65077-94aa-42b6-9828-dd67dd2720fd" providerId="ADAL" clId="{F484F35A-13AF-4323-9AF2-C098D1FD4F5F}" dt="2024-09-05T08:50:41.496" v="1497" actId="1076"/>
          <ac:spMkLst>
            <pc:docMk/>
            <pc:sldMk cId="2708561743" sldId="4807"/>
            <ac:spMk id="3" creationId="{14FD1A19-6EBA-9BEB-3B5E-6B3B3F4D9A31}"/>
          </ac:spMkLst>
        </pc:spChg>
        <pc:spChg chg="mod">
          <ac:chgData name="Damien Prieels" userId="b9f65077-94aa-42b6-9828-dd67dd2720fd" providerId="ADAL" clId="{F484F35A-13AF-4323-9AF2-C098D1FD4F5F}" dt="2024-09-05T08:50:41.117" v="1496" actId="207"/>
          <ac:spMkLst>
            <pc:docMk/>
            <pc:sldMk cId="2708561743" sldId="4807"/>
            <ac:spMk id="4" creationId="{95D1FC06-034F-C8AA-3323-6D378213B46C}"/>
          </ac:spMkLst>
        </pc:spChg>
      </pc:sldChg>
      <pc:sldChg chg="modSp add mod">
        <pc:chgData name="Damien Prieels" userId="b9f65077-94aa-42b6-9828-dd67dd2720fd" providerId="ADAL" clId="{F484F35A-13AF-4323-9AF2-C098D1FD4F5F}" dt="2024-09-05T08:51:04.414" v="1500" actId="207"/>
        <pc:sldMkLst>
          <pc:docMk/>
          <pc:sldMk cId="4089586461" sldId="4808"/>
        </pc:sldMkLst>
        <pc:spChg chg="mod">
          <ac:chgData name="Damien Prieels" userId="b9f65077-94aa-42b6-9828-dd67dd2720fd" providerId="ADAL" clId="{F484F35A-13AF-4323-9AF2-C098D1FD4F5F}" dt="2024-09-05T08:51:04.414" v="1500" actId="207"/>
          <ac:spMkLst>
            <pc:docMk/>
            <pc:sldMk cId="4089586461" sldId="4808"/>
            <ac:spMk id="4" creationId="{95D1FC06-034F-C8AA-3323-6D378213B46C}"/>
          </ac:spMkLst>
        </pc:spChg>
      </pc:sldChg>
      <pc:sldChg chg="modSp add mod">
        <pc:chgData name="Damien Prieels" userId="b9f65077-94aa-42b6-9828-dd67dd2720fd" providerId="ADAL" clId="{F484F35A-13AF-4323-9AF2-C098D1FD4F5F}" dt="2024-09-05T08:51:23.781" v="1503" actId="207"/>
        <pc:sldMkLst>
          <pc:docMk/>
          <pc:sldMk cId="1251082405" sldId="4809"/>
        </pc:sldMkLst>
        <pc:spChg chg="mod">
          <ac:chgData name="Damien Prieels" userId="b9f65077-94aa-42b6-9828-dd67dd2720fd" providerId="ADAL" clId="{F484F35A-13AF-4323-9AF2-C098D1FD4F5F}" dt="2024-09-05T08:51:23.781" v="1503" actId="207"/>
          <ac:spMkLst>
            <pc:docMk/>
            <pc:sldMk cId="1251082405" sldId="4809"/>
            <ac:spMk id="4" creationId="{95D1FC06-034F-C8AA-3323-6D378213B46C}"/>
          </ac:spMkLst>
        </pc:spChg>
      </pc:sldChg>
      <pc:sldChg chg="modSp add mod">
        <pc:chgData name="Damien Prieels" userId="b9f65077-94aa-42b6-9828-dd67dd2720fd" providerId="ADAL" clId="{F484F35A-13AF-4323-9AF2-C098D1FD4F5F}" dt="2024-09-05T08:51:56.944" v="1506" actId="108"/>
        <pc:sldMkLst>
          <pc:docMk/>
          <pc:sldMk cId="3685433434" sldId="4810"/>
        </pc:sldMkLst>
        <pc:spChg chg="mod">
          <ac:chgData name="Damien Prieels" userId="b9f65077-94aa-42b6-9828-dd67dd2720fd" providerId="ADAL" clId="{F484F35A-13AF-4323-9AF2-C098D1FD4F5F}" dt="2024-09-05T08:51:56.944" v="1506" actId="108"/>
          <ac:spMkLst>
            <pc:docMk/>
            <pc:sldMk cId="3685433434" sldId="4810"/>
            <ac:spMk id="4" creationId="{95D1FC06-034F-C8AA-3323-6D378213B46C}"/>
          </ac:spMkLst>
        </pc:spChg>
      </pc:sldChg>
      <pc:sldChg chg="modSp add mod">
        <pc:chgData name="Damien Prieels" userId="b9f65077-94aa-42b6-9828-dd67dd2720fd" providerId="ADAL" clId="{F484F35A-13AF-4323-9AF2-C098D1FD4F5F}" dt="2024-09-05T08:52:13.146" v="1509" actId="207"/>
        <pc:sldMkLst>
          <pc:docMk/>
          <pc:sldMk cId="265857837" sldId="4811"/>
        </pc:sldMkLst>
        <pc:spChg chg="mod">
          <ac:chgData name="Damien Prieels" userId="b9f65077-94aa-42b6-9828-dd67dd2720fd" providerId="ADAL" clId="{F484F35A-13AF-4323-9AF2-C098D1FD4F5F}" dt="2024-09-05T08:52:13.146" v="1509" actId="207"/>
          <ac:spMkLst>
            <pc:docMk/>
            <pc:sldMk cId="265857837" sldId="4811"/>
            <ac:spMk id="4" creationId="{95D1FC06-034F-C8AA-3323-6D378213B46C}"/>
          </ac:spMkLst>
        </pc:spChg>
      </pc:sldChg>
      <pc:sldChg chg="addSp delSp modSp new del mod">
        <pc:chgData name="Damien Prieels" userId="b9f65077-94aa-42b6-9828-dd67dd2720fd" providerId="ADAL" clId="{F484F35A-13AF-4323-9AF2-C098D1FD4F5F}" dt="2024-09-05T10:26:54.536" v="2563" actId="2696"/>
        <pc:sldMkLst>
          <pc:docMk/>
          <pc:sldMk cId="1128856628" sldId="4812"/>
        </pc:sldMkLst>
        <pc:spChg chg="mod">
          <ac:chgData name="Damien Prieels" userId="b9f65077-94aa-42b6-9828-dd67dd2720fd" providerId="ADAL" clId="{F484F35A-13AF-4323-9AF2-C098D1FD4F5F}" dt="2024-09-05T10:22:29.550" v="2338" actId="21"/>
          <ac:spMkLst>
            <pc:docMk/>
            <pc:sldMk cId="1128856628" sldId="4812"/>
            <ac:spMk id="4" creationId="{6E8AD0A7-CC8D-D626-F951-F93B3C2B53FE}"/>
          </ac:spMkLst>
        </pc:spChg>
        <pc:picChg chg="add del mod">
          <ac:chgData name="Damien Prieels" userId="b9f65077-94aa-42b6-9828-dd67dd2720fd" providerId="ADAL" clId="{F484F35A-13AF-4323-9AF2-C098D1FD4F5F}" dt="2024-09-05T09:16:51.644" v="1969" actId="478"/>
          <ac:picMkLst>
            <pc:docMk/>
            <pc:sldMk cId="1128856628" sldId="4812"/>
            <ac:picMk id="5" creationId="{3CD8F194-E0A1-5010-D678-875177530BAC}"/>
          </ac:picMkLst>
        </pc:picChg>
        <pc:picChg chg="add mod modCrop">
          <ac:chgData name="Damien Prieels" userId="b9f65077-94aa-42b6-9828-dd67dd2720fd" providerId="ADAL" clId="{F484F35A-13AF-4323-9AF2-C098D1FD4F5F}" dt="2024-09-05T10:22:35.038" v="2340" actId="1076"/>
          <ac:picMkLst>
            <pc:docMk/>
            <pc:sldMk cId="1128856628" sldId="4812"/>
            <ac:picMk id="6" creationId="{6550DBB5-C37A-0915-9C57-728C43C195C6}"/>
          </ac:picMkLst>
        </pc:picChg>
      </pc:sldChg>
      <pc:sldChg chg="addSp delSp modSp new mod">
        <pc:chgData name="Damien Prieels" userId="b9f65077-94aa-42b6-9828-dd67dd2720fd" providerId="ADAL" clId="{F484F35A-13AF-4323-9AF2-C098D1FD4F5F}" dt="2024-09-11T06:52:19.029" v="3082" actId="20577"/>
        <pc:sldMkLst>
          <pc:docMk/>
          <pc:sldMk cId="1722749894" sldId="4813"/>
        </pc:sldMkLst>
        <pc:spChg chg="mod">
          <ac:chgData name="Damien Prieels" userId="b9f65077-94aa-42b6-9828-dd67dd2720fd" providerId="ADAL" clId="{F484F35A-13AF-4323-9AF2-C098D1FD4F5F}" dt="2024-09-11T06:52:19.029" v="3082" actId="20577"/>
          <ac:spMkLst>
            <pc:docMk/>
            <pc:sldMk cId="1722749894" sldId="4813"/>
            <ac:spMk id="3" creationId="{3365D258-82BA-9DA8-41A3-61BFA12BB966}"/>
          </ac:spMkLst>
        </pc:spChg>
        <pc:spChg chg="mod">
          <ac:chgData name="Damien Prieels" userId="b9f65077-94aa-42b6-9828-dd67dd2720fd" providerId="ADAL" clId="{F484F35A-13AF-4323-9AF2-C098D1FD4F5F}" dt="2024-09-11T06:51:59.407" v="3077" actId="12"/>
          <ac:spMkLst>
            <pc:docMk/>
            <pc:sldMk cId="1722749894" sldId="4813"/>
            <ac:spMk id="4" creationId="{CEB6FF94-8EB1-7D3A-5AA6-D5B16E70E204}"/>
          </ac:spMkLst>
        </pc:spChg>
        <pc:spChg chg="mod">
          <ac:chgData name="Damien Prieels" userId="b9f65077-94aa-42b6-9828-dd67dd2720fd" providerId="ADAL" clId="{F484F35A-13AF-4323-9AF2-C098D1FD4F5F}" dt="2024-09-11T06:51:34.807" v="3067"/>
          <ac:spMkLst>
            <pc:docMk/>
            <pc:sldMk cId="1722749894" sldId="4813"/>
            <ac:spMk id="9" creationId="{5C6E5346-163D-765A-5EC4-B42F92D625E4}"/>
          </ac:spMkLst>
        </pc:spChg>
        <pc:spChg chg="mod">
          <ac:chgData name="Damien Prieels" userId="b9f65077-94aa-42b6-9828-dd67dd2720fd" providerId="ADAL" clId="{F484F35A-13AF-4323-9AF2-C098D1FD4F5F}" dt="2024-09-11T06:51:34.807" v="3067"/>
          <ac:spMkLst>
            <pc:docMk/>
            <pc:sldMk cId="1722749894" sldId="4813"/>
            <ac:spMk id="12" creationId="{4CA0D2AC-722C-B844-1C00-CF438D1A78BC}"/>
          </ac:spMkLst>
        </pc:spChg>
        <pc:spChg chg="mod">
          <ac:chgData name="Damien Prieels" userId="b9f65077-94aa-42b6-9828-dd67dd2720fd" providerId="ADAL" clId="{F484F35A-13AF-4323-9AF2-C098D1FD4F5F}" dt="2024-09-11T06:51:34.807" v="3067"/>
          <ac:spMkLst>
            <pc:docMk/>
            <pc:sldMk cId="1722749894" sldId="4813"/>
            <ac:spMk id="13" creationId="{3BCF38C1-A0BE-0149-F3B4-33EC67A9B488}"/>
          </ac:spMkLst>
        </pc:spChg>
        <pc:spChg chg="mod">
          <ac:chgData name="Damien Prieels" userId="b9f65077-94aa-42b6-9828-dd67dd2720fd" providerId="ADAL" clId="{F484F35A-13AF-4323-9AF2-C098D1FD4F5F}" dt="2024-09-11T06:51:34.807" v="3067"/>
          <ac:spMkLst>
            <pc:docMk/>
            <pc:sldMk cId="1722749894" sldId="4813"/>
            <ac:spMk id="15" creationId="{B02BFD3E-7D3A-C96B-41AA-B0F40EEC6304}"/>
          </ac:spMkLst>
        </pc:spChg>
        <pc:grpChg chg="add mod">
          <ac:chgData name="Damien Prieels" userId="b9f65077-94aa-42b6-9828-dd67dd2720fd" providerId="ADAL" clId="{F484F35A-13AF-4323-9AF2-C098D1FD4F5F}" dt="2024-09-11T06:52:09.817" v="3078" actId="14100"/>
          <ac:grpSpMkLst>
            <pc:docMk/>
            <pc:sldMk cId="1722749894" sldId="4813"/>
            <ac:grpSpMk id="5" creationId="{031A9A8E-28A8-6355-4924-0B2FA8E7C0E7}"/>
          </ac:grpSpMkLst>
        </pc:grpChg>
        <pc:picChg chg="add del mod">
          <ac:chgData name="Damien Prieels" userId="b9f65077-94aa-42b6-9828-dd67dd2720fd" providerId="ADAL" clId="{F484F35A-13AF-4323-9AF2-C098D1FD4F5F}" dt="2024-09-05T13:14:09.630" v="2569" actId="478"/>
          <ac:picMkLst>
            <pc:docMk/>
            <pc:sldMk cId="1722749894" sldId="4813"/>
            <ac:picMk id="6" creationId="{00DBAB48-9064-22FC-54E2-9E03EA2BC346}"/>
          </ac:picMkLst>
        </pc:picChg>
        <pc:picChg chg="mod">
          <ac:chgData name="Damien Prieels" userId="b9f65077-94aa-42b6-9828-dd67dd2720fd" providerId="ADAL" clId="{F484F35A-13AF-4323-9AF2-C098D1FD4F5F}" dt="2024-09-11T06:51:34.807" v="3067"/>
          <ac:picMkLst>
            <pc:docMk/>
            <pc:sldMk cId="1722749894" sldId="4813"/>
            <ac:picMk id="6" creationId="{57C76364-E9DB-288B-F7FB-BDDA2A106BD9}"/>
          </ac:picMkLst>
        </pc:picChg>
        <pc:picChg chg="mod">
          <ac:chgData name="Damien Prieels" userId="b9f65077-94aa-42b6-9828-dd67dd2720fd" providerId="ADAL" clId="{F484F35A-13AF-4323-9AF2-C098D1FD4F5F}" dt="2024-09-11T06:51:34.807" v="3067"/>
          <ac:picMkLst>
            <pc:docMk/>
            <pc:sldMk cId="1722749894" sldId="4813"/>
            <ac:picMk id="7" creationId="{91BBCF16-B7E0-409C-9586-DCB377A45449}"/>
          </ac:picMkLst>
        </pc:picChg>
        <pc:picChg chg="add mod">
          <ac:chgData name="Damien Prieels" userId="b9f65077-94aa-42b6-9828-dd67dd2720fd" providerId="ADAL" clId="{F484F35A-13AF-4323-9AF2-C098D1FD4F5F}" dt="2024-09-11T06:50:04.929" v="3037" actId="1076"/>
          <ac:picMkLst>
            <pc:docMk/>
            <pc:sldMk cId="1722749894" sldId="4813"/>
            <ac:picMk id="8" creationId="{C34F75BF-BBD3-E292-BD71-F406AFBD7ADD}"/>
          </ac:picMkLst>
        </pc:picChg>
        <pc:cxnChg chg="mod">
          <ac:chgData name="Damien Prieels" userId="b9f65077-94aa-42b6-9828-dd67dd2720fd" providerId="ADAL" clId="{F484F35A-13AF-4323-9AF2-C098D1FD4F5F}" dt="2024-09-11T06:51:34.807" v="3067"/>
          <ac:cxnSpMkLst>
            <pc:docMk/>
            <pc:sldMk cId="1722749894" sldId="4813"/>
            <ac:cxnSpMk id="10" creationId="{2209A447-0680-3B27-9529-8B68F89154E2}"/>
          </ac:cxnSpMkLst>
        </pc:cxnChg>
        <pc:cxnChg chg="mod">
          <ac:chgData name="Damien Prieels" userId="b9f65077-94aa-42b6-9828-dd67dd2720fd" providerId="ADAL" clId="{F484F35A-13AF-4323-9AF2-C098D1FD4F5F}" dt="2024-09-11T06:51:34.807" v="3067"/>
          <ac:cxnSpMkLst>
            <pc:docMk/>
            <pc:sldMk cId="1722749894" sldId="4813"/>
            <ac:cxnSpMk id="11" creationId="{CF010AEC-814E-854C-99EA-D38092922C63}"/>
          </ac:cxnSpMkLst>
        </pc:cxnChg>
        <pc:cxnChg chg="mod">
          <ac:chgData name="Damien Prieels" userId="b9f65077-94aa-42b6-9828-dd67dd2720fd" providerId="ADAL" clId="{F484F35A-13AF-4323-9AF2-C098D1FD4F5F}" dt="2024-09-11T06:51:34.807" v="3067"/>
          <ac:cxnSpMkLst>
            <pc:docMk/>
            <pc:sldMk cId="1722749894" sldId="4813"/>
            <ac:cxnSpMk id="14" creationId="{7C5ECDEE-61FC-BB1E-A5F5-462F75DF3E6A}"/>
          </ac:cxnSpMkLst>
        </pc:cxnChg>
      </pc:sldChg>
      <pc:sldChg chg="modSp add del mod">
        <pc:chgData name="Damien Prieels" userId="b9f65077-94aa-42b6-9828-dd67dd2720fd" providerId="ADAL" clId="{F484F35A-13AF-4323-9AF2-C098D1FD4F5F}" dt="2024-09-05T10:21:01.823" v="2225" actId="2696"/>
        <pc:sldMkLst>
          <pc:docMk/>
          <pc:sldMk cId="2525334530" sldId="4813"/>
        </pc:sldMkLst>
        <pc:spChg chg="mod">
          <ac:chgData name="Damien Prieels" userId="b9f65077-94aa-42b6-9828-dd67dd2720fd" providerId="ADAL" clId="{F484F35A-13AF-4323-9AF2-C098D1FD4F5F}" dt="2024-09-05T10:20:46.247" v="2224"/>
          <ac:spMkLst>
            <pc:docMk/>
            <pc:sldMk cId="2525334530" sldId="4813"/>
            <ac:spMk id="4" creationId="{6E8AD0A7-CC8D-D626-F951-F93B3C2B53FE}"/>
          </ac:spMkLst>
        </pc:spChg>
        <pc:picChg chg="mod">
          <ac:chgData name="Damien Prieels" userId="b9f65077-94aa-42b6-9828-dd67dd2720fd" providerId="ADAL" clId="{F484F35A-13AF-4323-9AF2-C098D1FD4F5F}" dt="2024-09-05T10:20:31.485" v="2223" actId="1076"/>
          <ac:picMkLst>
            <pc:docMk/>
            <pc:sldMk cId="2525334530" sldId="4813"/>
            <ac:picMk id="6" creationId="{6550DBB5-C37A-0915-9C57-728C43C195C6}"/>
          </ac:picMkLst>
        </pc:picChg>
      </pc:sldChg>
      <pc:sldChg chg="modSp add mod">
        <pc:chgData name="Damien Prieels" userId="b9f65077-94aa-42b6-9828-dd67dd2720fd" providerId="ADAL" clId="{F484F35A-13AF-4323-9AF2-C098D1FD4F5F}" dt="2024-09-11T06:41:21.558" v="2713" actId="20577"/>
        <pc:sldMkLst>
          <pc:docMk/>
          <pc:sldMk cId="3726607121" sldId="4814"/>
        </pc:sldMkLst>
        <pc:spChg chg="mod">
          <ac:chgData name="Damien Prieels" userId="b9f65077-94aa-42b6-9828-dd67dd2720fd" providerId="ADAL" clId="{F484F35A-13AF-4323-9AF2-C098D1FD4F5F}" dt="2024-09-05T10:26:25.255" v="2561" actId="6549"/>
          <ac:spMkLst>
            <pc:docMk/>
            <pc:sldMk cId="3726607121" sldId="4814"/>
            <ac:spMk id="3" creationId="{EC3723AD-3A92-D454-A224-C9B2F90A1FFC}"/>
          </ac:spMkLst>
        </pc:spChg>
        <pc:spChg chg="mod">
          <ac:chgData name="Damien Prieels" userId="b9f65077-94aa-42b6-9828-dd67dd2720fd" providerId="ADAL" clId="{F484F35A-13AF-4323-9AF2-C098D1FD4F5F}" dt="2024-09-11T06:41:21.558" v="2713" actId="20577"/>
          <ac:spMkLst>
            <pc:docMk/>
            <pc:sldMk cId="3726607121" sldId="4814"/>
            <ac:spMk id="4" creationId="{6E8AD0A7-CC8D-D626-F951-F93B3C2B53FE}"/>
          </ac:spMkLst>
        </pc:spChg>
        <pc:picChg chg="mod">
          <ac:chgData name="Damien Prieels" userId="b9f65077-94aa-42b6-9828-dd67dd2720fd" providerId="ADAL" clId="{F484F35A-13AF-4323-9AF2-C098D1FD4F5F}" dt="2024-09-05T10:25:31.263" v="2544" actId="1076"/>
          <ac:picMkLst>
            <pc:docMk/>
            <pc:sldMk cId="3726607121" sldId="4814"/>
            <ac:picMk id="6" creationId="{6550DBB5-C37A-0915-9C57-728C43C195C6}"/>
          </ac:picMkLst>
        </pc:picChg>
      </pc:sldChg>
      <pc:sldChg chg="addSp modSp new mod">
        <pc:chgData name="Damien Prieels" userId="b9f65077-94aa-42b6-9828-dd67dd2720fd" providerId="ADAL" clId="{F484F35A-13AF-4323-9AF2-C098D1FD4F5F}" dt="2024-09-11T07:13:13.720" v="4316" actId="20577"/>
        <pc:sldMkLst>
          <pc:docMk/>
          <pc:sldMk cId="1994091231" sldId="4815"/>
        </pc:sldMkLst>
        <pc:spChg chg="mod">
          <ac:chgData name="Damien Prieels" userId="b9f65077-94aa-42b6-9828-dd67dd2720fd" providerId="ADAL" clId="{F484F35A-13AF-4323-9AF2-C098D1FD4F5F}" dt="2024-09-11T07:13:13.720" v="4316" actId="20577"/>
          <ac:spMkLst>
            <pc:docMk/>
            <pc:sldMk cId="1994091231" sldId="4815"/>
            <ac:spMk id="3" creationId="{E0B0975E-5471-BB34-EFE4-A5E0582531E1}"/>
          </ac:spMkLst>
        </pc:spChg>
        <pc:picChg chg="add mod">
          <ac:chgData name="Damien Prieels" userId="b9f65077-94aa-42b6-9828-dd67dd2720fd" providerId="ADAL" clId="{F484F35A-13AF-4323-9AF2-C098D1FD4F5F}" dt="2024-09-11T07:13:02.210" v="4313" actId="1076"/>
          <ac:picMkLst>
            <pc:docMk/>
            <pc:sldMk cId="1994091231" sldId="4815"/>
            <ac:picMk id="6" creationId="{D67069A7-490A-8622-694D-1A9E832781C2}"/>
          </ac:picMkLst>
        </pc:picChg>
        <pc:picChg chg="add mod">
          <ac:chgData name="Damien Prieels" userId="b9f65077-94aa-42b6-9828-dd67dd2720fd" providerId="ADAL" clId="{F484F35A-13AF-4323-9AF2-C098D1FD4F5F}" dt="2024-09-11T07:12:57.166" v="4310" actId="14100"/>
          <ac:picMkLst>
            <pc:docMk/>
            <pc:sldMk cId="1994091231" sldId="4815"/>
            <ac:picMk id="8" creationId="{7F0954A3-3E19-B5E1-E295-4BEB2C825B6E}"/>
          </ac:picMkLst>
        </pc:picChg>
        <pc:picChg chg="add mod">
          <ac:chgData name="Damien Prieels" userId="b9f65077-94aa-42b6-9828-dd67dd2720fd" providerId="ADAL" clId="{F484F35A-13AF-4323-9AF2-C098D1FD4F5F}" dt="2024-09-11T07:13:06.899" v="4315" actId="1076"/>
          <ac:picMkLst>
            <pc:docMk/>
            <pc:sldMk cId="1994091231" sldId="4815"/>
            <ac:picMk id="10" creationId="{B2DC62F6-17F0-E5A5-E5D7-A506C8A77480}"/>
          </ac:picMkLst>
        </pc:picChg>
      </pc:sldChg>
      <pc:sldChg chg="modSp mod">
        <pc:chgData name="Damien Prieels" userId="b9f65077-94aa-42b6-9828-dd67dd2720fd" providerId="ADAL" clId="{F484F35A-13AF-4323-9AF2-C098D1FD4F5F}" dt="2024-09-09T06:05:59.040" v="2578" actId="1076"/>
        <pc:sldMkLst>
          <pc:docMk/>
          <pc:sldMk cId="310769023" sldId="4818"/>
        </pc:sldMkLst>
        <pc:picChg chg="mod">
          <ac:chgData name="Damien Prieels" userId="b9f65077-94aa-42b6-9828-dd67dd2720fd" providerId="ADAL" clId="{F484F35A-13AF-4323-9AF2-C098D1FD4F5F}" dt="2024-09-09T06:05:59.040" v="2578" actId="1076"/>
          <ac:picMkLst>
            <pc:docMk/>
            <pc:sldMk cId="310769023" sldId="4818"/>
            <ac:picMk id="14" creationId="{E3CFDEA4-D95A-6EE0-501F-2B99DE34A6E3}"/>
          </ac:picMkLst>
        </pc:picChg>
      </pc:sldChg>
      <pc:sldChg chg="addSp modSp new mod">
        <pc:chgData name="Damien Prieels" userId="b9f65077-94aa-42b6-9828-dd67dd2720fd" providerId="ADAL" clId="{F484F35A-13AF-4323-9AF2-C098D1FD4F5F}" dt="2024-09-11T07:00:20.995" v="3243" actId="404"/>
        <pc:sldMkLst>
          <pc:docMk/>
          <pc:sldMk cId="922264820" sldId="4825"/>
        </pc:sldMkLst>
        <pc:spChg chg="mod">
          <ac:chgData name="Damien Prieels" userId="b9f65077-94aa-42b6-9828-dd67dd2720fd" providerId="ADAL" clId="{F484F35A-13AF-4323-9AF2-C098D1FD4F5F}" dt="2024-09-11T06:52:29.626" v="3085" actId="20577"/>
          <ac:spMkLst>
            <pc:docMk/>
            <pc:sldMk cId="922264820" sldId="4825"/>
            <ac:spMk id="3" creationId="{DD796815-E077-EA36-3C73-A5CFDCB31DF1}"/>
          </ac:spMkLst>
        </pc:spChg>
        <pc:spChg chg="mod">
          <ac:chgData name="Damien Prieels" userId="b9f65077-94aa-42b6-9828-dd67dd2720fd" providerId="ADAL" clId="{F484F35A-13AF-4323-9AF2-C098D1FD4F5F}" dt="2024-09-11T07:00:20.995" v="3243" actId="404"/>
          <ac:spMkLst>
            <pc:docMk/>
            <pc:sldMk cId="922264820" sldId="4825"/>
            <ac:spMk id="4" creationId="{E13B4C1A-7740-136D-5E3B-83348E351CC0}"/>
          </ac:spMkLst>
        </pc:spChg>
        <pc:picChg chg="add mod">
          <ac:chgData name="Damien Prieels" userId="b9f65077-94aa-42b6-9828-dd67dd2720fd" providerId="ADAL" clId="{F484F35A-13AF-4323-9AF2-C098D1FD4F5F}" dt="2024-09-11T06:55:28.583" v="3146" actId="14100"/>
          <ac:picMkLst>
            <pc:docMk/>
            <pc:sldMk cId="922264820" sldId="4825"/>
            <ac:picMk id="6" creationId="{3EED47BE-D7AD-A79A-3CE3-19C0162CF829}"/>
          </ac:picMkLst>
        </pc:picChg>
        <pc:picChg chg="add mod">
          <ac:chgData name="Damien Prieels" userId="b9f65077-94aa-42b6-9828-dd67dd2720fd" providerId="ADAL" clId="{F484F35A-13AF-4323-9AF2-C098D1FD4F5F}" dt="2024-09-11T06:58:58.904" v="3155" actId="1076"/>
          <ac:picMkLst>
            <pc:docMk/>
            <pc:sldMk cId="922264820" sldId="4825"/>
            <ac:picMk id="8" creationId="{38CFFD8B-B08C-2FFE-CF6A-2C0E7ACD552C}"/>
          </ac:picMkLst>
        </pc:picChg>
      </pc:sldChg>
      <pc:sldChg chg="addSp modSp new mod">
        <pc:chgData name="Damien Prieels" userId="b9f65077-94aa-42b6-9828-dd67dd2720fd" providerId="ADAL" clId="{F484F35A-13AF-4323-9AF2-C098D1FD4F5F}" dt="2024-09-11T08:43:12.565" v="4574" actId="6549"/>
        <pc:sldMkLst>
          <pc:docMk/>
          <pc:sldMk cId="3758626123" sldId="4826"/>
        </pc:sldMkLst>
        <pc:spChg chg="mod">
          <ac:chgData name="Damien Prieels" userId="b9f65077-94aa-42b6-9828-dd67dd2720fd" providerId="ADAL" clId="{F484F35A-13AF-4323-9AF2-C098D1FD4F5F}" dt="2024-09-11T07:12:44.731" v="4306" actId="20577"/>
          <ac:spMkLst>
            <pc:docMk/>
            <pc:sldMk cId="3758626123" sldId="4826"/>
            <ac:spMk id="3" creationId="{B96CC71A-C794-7188-E8D5-0ACDA3C8CEE1}"/>
          </ac:spMkLst>
        </pc:spChg>
        <pc:spChg chg="mod">
          <ac:chgData name="Damien Prieels" userId="b9f65077-94aa-42b6-9828-dd67dd2720fd" providerId="ADAL" clId="{F484F35A-13AF-4323-9AF2-C098D1FD4F5F}" dt="2024-09-11T08:43:12.565" v="4574" actId="6549"/>
          <ac:spMkLst>
            <pc:docMk/>
            <pc:sldMk cId="3758626123" sldId="4826"/>
            <ac:spMk id="4" creationId="{3C42D6EE-6745-DECC-59C1-034E981C28FD}"/>
          </ac:spMkLst>
        </pc:spChg>
        <pc:picChg chg="add mod">
          <ac:chgData name="Damien Prieels" userId="b9f65077-94aa-42b6-9828-dd67dd2720fd" providerId="ADAL" clId="{F484F35A-13AF-4323-9AF2-C098D1FD4F5F}" dt="2024-09-11T08:42:19.765" v="4530" actId="1076"/>
          <ac:picMkLst>
            <pc:docMk/>
            <pc:sldMk cId="3758626123" sldId="4826"/>
            <ac:picMk id="5" creationId="{266BE20E-016C-B219-CE76-7A69A351D0D3}"/>
          </ac:picMkLst>
        </pc:picChg>
        <pc:picChg chg="add mod">
          <ac:chgData name="Damien Prieels" userId="b9f65077-94aa-42b6-9828-dd67dd2720fd" providerId="ADAL" clId="{F484F35A-13AF-4323-9AF2-C098D1FD4F5F}" dt="2024-09-11T08:42:29.163" v="4533" actId="1076"/>
          <ac:picMkLst>
            <pc:docMk/>
            <pc:sldMk cId="3758626123" sldId="4826"/>
            <ac:picMk id="6" creationId="{6B56E598-F9E2-017E-E05B-875F0A4BA504}"/>
          </ac:picMkLst>
        </pc:picChg>
        <pc:picChg chg="add mod">
          <ac:chgData name="Damien Prieels" userId="b9f65077-94aa-42b6-9828-dd67dd2720fd" providerId="ADAL" clId="{F484F35A-13AF-4323-9AF2-C098D1FD4F5F}" dt="2024-09-11T08:42:25.024" v="4532" actId="14100"/>
          <ac:picMkLst>
            <pc:docMk/>
            <pc:sldMk cId="3758626123" sldId="4826"/>
            <ac:picMk id="7" creationId="{55BCF8E1-E74D-3651-98A0-F9D91D467EFD}"/>
          </ac:picMkLst>
        </pc:picChg>
      </pc:sldChg>
      <pc:sldChg chg="addSp modSp new mod">
        <pc:chgData name="Damien Prieels" userId="b9f65077-94aa-42b6-9828-dd67dd2720fd" providerId="ADAL" clId="{F484F35A-13AF-4323-9AF2-C098D1FD4F5F}" dt="2024-09-11T08:50:45.830" v="4622" actId="1076"/>
        <pc:sldMkLst>
          <pc:docMk/>
          <pc:sldMk cId="2288306815" sldId="4827"/>
        </pc:sldMkLst>
        <pc:spChg chg="mod">
          <ac:chgData name="Damien Prieels" userId="b9f65077-94aa-42b6-9828-dd67dd2720fd" providerId="ADAL" clId="{F484F35A-13AF-4323-9AF2-C098D1FD4F5F}" dt="2024-09-11T07:12:51.998" v="4309" actId="20577"/>
          <ac:spMkLst>
            <pc:docMk/>
            <pc:sldMk cId="2288306815" sldId="4827"/>
            <ac:spMk id="3" creationId="{E9315A67-3223-E744-D354-7AE881A648B1}"/>
          </ac:spMkLst>
        </pc:spChg>
        <pc:spChg chg="mod">
          <ac:chgData name="Damien Prieels" userId="b9f65077-94aa-42b6-9828-dd67dd2720fd" providerId="ADAL" clId="{F484F35A-13AF-4323-9AF2-C098D1FD4F5F}" dt="2024-09-11T08:50:33.737" v="4621" actId="20577"/>
          <ac:spMkLst>
            <pc:docMk/>
            <pc:sldMk cId="2288306815" sldId="4827"/>
            <ac:spMk id="4" creationId="{B93DBFA5-1F1F-01B5-A4B7-454FEBAE8B83}"/>
          </ac:spMkLst>
        </pc:spChg>
        <pc:picChg chg="add mod">
          <ac:chgData name="Damien Prieels" userId="b9f65077-94aa-42b6-9828-dd67dd2720fd" providerId="ADAL" clId="{F484F35A-13AF-4323-9AF2-C098D1FD4F5F}" dt="2024-09-11T08:50:45.830" v="4622" actId="1076"/>
          <ac:picMkLst>
            <pc:docMk/>
            <pc:sldMk cId="2288306815" sldId="4827"/>
            <ac:picMk id="5" creationId="{1A61F438-B4BF-71F8-CA24-38CC519783F2}"/>
          </ac:picMkLst>
        </pc:picChg>
      </pc:sldChg>
    </pc:docChg>
  </pc:docChgLst>
  <pc:docChgLst>
    <pc:chgData name="Guillaume Fontaine" userId="d5d2ea3b-29f8-4a3a-8182-465ebba393e1" providerId="ADAL" clId="{0206331D-A46E-4BD4-9E47-16890514B52C}"/>
    <pc:docChg chg="undo custSel addSld delSld modSld sldOrd">
      <pc:chgData name="Guillaume Fontaine" userId="d5d2ea3b-29f8-4a3a-8182-465ebba393e1" providerId="ADAL" clId="{0206331D-A46E-4BD4-9E47-16890514B52C}" dt="2024-09-10T06:55:14.953" v="4239" actId="403"/>
      <pc:docMkLst>
        <pc:docMk/>
      </pc:docMkLst>
      <pc:sldChg chg="modSp mod">
        <pc:chgData name="Guillaume Fontaine" userId="d5d2ea3b-29f8-4a3a-8182-465ebba393e1" providerId="ADAL" clId="{0206331D-A46E-4BD4-9E47-16890514B52C}" dt="2024-09-06T11:16:55.558" v="1113" actId="20577"/>
        <pc:sldMkLst>
          <pc:docMk/>
          <pc:sldMk cId="1434901749" sldId="4800"/>
        </pc:sldMkLst>
        <pc:spChg chg="mod">
          <ac:chgData name="Guillaume Fontaine" userId="d5d2ea3b-29f8-4a3a-8182-465ebba393e1" providerId="ADAL" clId="{0206331D-A46E-4BD4-9E47-16890514B52C}" dt="2024-09-06T11:16:55.558" v="1113" actId="20577"/>
          <ac:spMkLst>
            <pc:docMk/>
            <pc:sldMk cId="1434901749" sldId="4800"/>
            <ac:spMk id="4" creationId="{CBE52935-76A0-12EC-7B2C-F6F28CC9DDD8}"/>
          </ac:spMkLst>
        </pc:spChg>
      </pc:sldChg>
      <pc:sldChg chg="addSp delSp modSp mod">
        <pc:chgData name="Guillaume Fontaine" userId="d5d2ea3b-29f8-4a3a-8182-465ebba393e1" providerId="ADAL" clId="{0206331D-A46E-4BD4-9E47-16890514B52C}" dt="2024-09-06T14:19:42.012" v="2441" actId="20577"/>
        <pc:sldMkLst>
          <pc:docMk/>
          <pc:sldMk cId="3027006904" sldId="4801"/>
        </pc:sldMkLst>
        <pc:spChg chg="mod">
          <ac:chgData name="Guillaume Fontaine" userId="d5d2ea3b-29f8-4a3a-8182-465ebba393e1" providerId="ADAL" clId="{0206331D-A46E-4BD4-9E47-16890514B52C}" dt="2024-09-06T14:11:33.281" v="2206" actId="20577"/>
          <ac:spMkLst>
            <pc:docMk/>
            <pc:sldMk cId="3027006904" sldId="4801"/>
            <ac:spMk id="3" creationId="{2D679C69-BCDD-2BFA-0B98-98308F898246}"/>
          </ac:spMkLst>
        </pc:spChg>
        <pc:spChg chg="mod">
          <ac:chgData name="Guillaume Fontaine" userId="d5d2ea3b-29f8-4a3a-8182-465ebba393e1" providerId="ADAL" clId="{0206331D-A46E-4BD4-9E47-16890514B52C}" dt="2024-09-06T14:19:42.012" v="2441" actId="20577"/>
          <ac:spMkLst>
            <pc:docMk/>
            <pc:sldMk cId="3027006904" sldId="4801"/>
            <ac:spMk id="4" creationId="{0DFCA1CB-5256-A832-A68B-A6FE5FD9D04C}"/>
          </ac:spMkLst>
        </pc:spChg>
        <pc:spChg chg="add del mod">
          <ac:chgData name="Guillaume Fontaine" userId="d5d2ea3b-29f8-4a3a-8182-465ebba393e1" providerId="ADAL" clId="{0206331D-A46E-4BD4-9E47-16890514B52C}" dt="2024-09-06T14:06:05.505" v="1832"/>
          <ac:spMkLst>
            <pc:docMk/>
            <pc:sldMk cId="3027006904" sldId="4801"/>
            <ac:spMk id="11" creationId="{B3A2D0D4-5576-E11D-CE09-52A6772A0F46}"/>
          </ac:spMkLst>
        </pc:spChg>
        <pc:picChg chg="add mod">
          <ac:chgData name="Guillaume Fontaine" userId="d5d2ea3b-29f8-4a3a-8182-465ebba393e1" providerId="ADAL" clId="{0206331D-A46E-4BD4-9E47-16890514B52C}" dt="2024-09-06T14:09:31.819" v="2067" actId="1076"/>
          <ac:picMkLst>
            <pc:docMk/>
            <pc:sldMk cId="3027006904" sldId="4801"/>
            <ac:picMk id="6" creationId="{231FB8FE-9E0E-6C8D-208B-19011198F224}"/>
          </ac:picMkLst>
        </pc:picChg>
        <pc:picChg chg="add mod">
          <ac:chgData name="Guillaume Fontaine" userId="d5d2ea3b-29f8-4a3a-8182-465ebba393e1" providerId="ADAL" clId="{0206331D-A46E-4BD4-9E47-16890514B52C}" dt="2024-09-06T14:09:31.819" v="2067" actId="1076"/>
          <ac:picMkLst>
            <pc:docMk/>
            <pc:sldMk cId="3027006904" sldId="4801"/>
            <ac:picMk id="8" creationId="{D22068C4-D43A-C470-E041-CC30ADE5734A}"/>
          </ac:picMkLst>
        </pc:picChg>
        <pc:picChg chg="add mod">
          <ac:chgData name="Guillaume Fontaine" userId="d5d2ea3b-29f8-4a3a-8182-465ebba393e1" providerId="ADAL" clId="{0206331D-A46E-4BD4-9E47-16890514B52C}" dt="2024-09-06T14:09:31.819" v="2067" actId="1076"/>
          <ac:picMkLst>
            <pc:docMk/>
            <pc:sldMk cId="3027006904" sldId="4801"/>
            <ac:picMk id="10" creationId="{1E621C0A-2F8A-4E4C-2319-5469133B05E8}"/>
          </ac:picMkLst>
        </pc:picChg>
      </pc:sldChg>
      <pc:sldChg chg="del">
        <pc:chgData name="Guillaume Fontaine" userId="d5d2ea3b-29f8-4a3a-8182-465ebba393e1" providerId="ADAL" clId="{0206331D-A46E-4BD4-9E47-16890514B52C}" dt="2024-09-06T11:31:46.144" v="1610" actId="47"/>
        <pc:sldMkLst>
          <pc:docMk/>
          <pc:sldMk cId="3493417727" sldId="4803"/>
        </pc:sldMkLst>
      </pc:sldChg>
      <pc:sldChg chg="del">
        <pc:chgData name="Guillaume Fontaine" userId="d5d2ea3b-29f8-4a3a-8182-465ebba393e1" providerId="ADAL" clId="{0206331D-A46E-4BD4-9E47-16890514B52C}" dt="2024-09-06T11:31:42.049" v="1609" actId="47"/>
        <pc:sldMkLst>
          <pc:docMk/>
          <pc:sldMk cId="3378022733" sldId="4816"/>
        </pc:sldMkLst>
      </pc:sldChg>
      <pc:sldChg chg="addSp delSp modSp new mod modShow">
        <pc:chgData name="Guillaume Fontaine" userId="d5d2ea3b-29f8-4a3a-8182-465ebba393e1" providerId="ADAL" clId="{0206331D-A46E-4BD4-9E47-16890514B52C}" dt="2024-09-10T06:53:53.523" v="4152" actId="729"/>
        <pc:sldMkLst>
          <pc:docMk/>
          <pc:sldMk cId="3172264006" sldId="4817"/>
        </pc:sldMkLst>
        <pc:spChg chg="del">
          <ac:chgData name="Guillaume Fontaine" userId="d5d2ea3b-29f8-4a3a-8182-465ebba393e1" providerId="ADAL" clId="{0206331D-A46E-4BD4-9E47-16890514B52C}" dt="2024-09-06T11:18:07.391" v="1136" actId="478"/>
          <ac:spMkLst>
            <pc:docMk/>
            <pc:sldMk cId="3172264006" sldId="4817"/>
            <ac:spMk id="3" creationId="{BE36A912-5281-6D87-A345-6F9D0CAAEE35}"/>
          </ac:spMkLst>
        </pc:spChg>
        <pc:spChg chg="del">
          <ac:chgData name="Guillaume Fontaine" userId="d5d2ea3b-29f8-4a3a-8182-465ebba393e1" providerId="ADAL" clId="{0206331D-A46E-4BD4-9E47-16890514B52C}" dt="2024-09-06T11:17:58.490" v="1115" actId="478"/>
          <ac:spMkLst>
            <pc:docMk/>
            <pc:sldMk cId="3172264006" sldId="4817"/>
            <ac:spMk id="4" creationId="{95069812-E89B-4EAC-D9AF-D1A5EE583577}"/>
          </ac:spMkLst>
        </pc:spChg>
        <pc:spChg chg="mod">
          <ac:chgData name="Guillaume Fontaine" userId="d5d2ea3b-29f8-4a3a-8182-465ebba393e1" providerId="ADAL" clId="{0206331D-A46E-4BD4-9E47-16890514B52C}" dt="2024-09-06T11:26:45.056" v="1394" actId="20577"/>
          <ac:spMkLst>
            <pc:docMk/>
            <pc:sldMk cId="3172264006" sldId="4817"/>
            <ac:spMk id="5" creationId="{C14EAFC9-698F-204A-AE9C-8FB9B6EE6666}"/>
          </ac:spMkLst>
        </pc:spChg>
        <pc:spChg chg="add mod">
          <ac:chgData name="Guillaume Fontaine" userId="d5d2ea3b-29f8-4a3a-8182-465ebba393e1" providerId="ADAL" clId="{0206331D-A46E-4BD4-9E47-16890514B52C}" dt="2024-09-06T11:17:59.055" v="1116"/>
          <ac:spMkLst>
            <pc:docMk/>
            <pc:sldMk cId="3172264006" sldId="4817"/>
            <ac:spMk id="6" creationId="{6A9AE8D3-FC50-65FA-5932-6CC3BEF259D9}"/>
          </ac:spMkLst>
        </pc:spChg>
        <pc:spChg chg="add mod">
          <ac:chgData name="Guillaume Fontaine" userId="d5d2ea3b-29f8-4a3a-8182-465ebba393e1" providerId="ADAL" clId="{0206331D-A46E-4BD4-9E47-16890514B52C}" dt="2024-09-06T11:26:58.137" v="1398" actId="1076"/>
          <ac:spMkLst>
            <pc:docMk/>
            <pc:sldMk cId="3172264006" sldId="4817"/>
            <ac:spMk id="9" creationId="{7ED13817-2462-3F3E-1BF5-0A5284AE2A97}"/>
          </ac:spMkLst>
        </pc:spChg>
        <pc:spChg chg="add mod">
          <ac:chgData name="Guillaume Fontaine" userId="d5d2ea3b-29f8-4a3a-8182-465ebba393e1" providerId="ADAL" clId="{0206331D-A46E-4BD4-9E47-16890514B52C}" dt="2024-09-06T11:26:54.288" v="1397" actId="1076"/>
          <ac:spMkLst>
            <pc:docMk/>
            <pc:sldMk cId="3172264006" sldId="4817"/>
            <ac:spMk id="12" creationId="{9E412E33-A98D-41C6-C8AD-2384334F6259}"/>
          </ac:spMkLst>
        </pc:spChg>
        <pc:picChg chg="add mod">
          <ac:chgData name="Guillaume Fontaine" userId="d5d2ea3b-29f8-4a3a-8182-465ebba393e1" providerId="ADAL" clId="{0206331D-A46E-4BD4-9E47-16890514B52C}" dt="2024-09-06T11:26:49.293" v="1395" actId="1076"/>
          <ac:picMkLst>
            <pc:docMk/>
            <pc:sldMk cId="3172264006" sldId="4817"/>
            <ac:picMk id="8" creationId="{6D584958-C80D-9694-612C-41391AA3E367}"/>
          </ac:picMkLst>
        </pc:picChg>
        <pc:picChg chg="add mod">
          <ac:chgData name="Guillaume Fontaine" userId="d5d2ea3b-29f8-4a3a-8182-465ebba393e1" providerId="ADAL" clId="{0206331D-A46E-4BD4-9E47-16890514B52C}" dt="2024-09-06T11:26:51.398" v="1396" actId="1076"/>
          <ac:picMkLst>
            <pc:docMk/>
            <pc:sldMk cId="3172264006" sldId="4817"/>
            <ac:picMk id="11" creationId="{34A83535-56C1-A9E6-EDDF-FB470A6C9BE3}"/>
          </ac:picMkLst>
        </pc:picChg>
      </pc:sldChg>
      <pc:sldChg chg="addSp delSp modSp new mod modShow">
        <pc:chgData name="Guillaume Fontaine" userId="d5d2ea3b-29f8-4a3a-8182-465ebba393e1" providerId="ADAL" clId="{0206331D-A46E-4BD4-9E47-16890514B52C}" dt="2024-09-10T06:53:55.682" v="4153" actId="729"/>
        <pc:sldMkLst>
          <pc:docMk/>
          <pc:sldMk cId="310769023" sldId="4818"/>
        </pc:sldMkLst>
        <pc:spChg chg="del">
          <ac:chgData name="Guillaume Fontaine" userId="d5d2ea3b-29f8-4a3a-8182-465ebba393e1" providerId="ADAL" clId="{0206331D-A46E-4BD4-9E47-16890514B52C}" dt="2024-09-06T11:27:50.747" v="1401" actId="478"/>
          <ac:spMkLst>
            <pc:docMk/>
            <pc:sldMk cId="310769023" sldId="4818"/>
            <ac:spMk id="3" creationId="{B8148676-B5E1-DB45-5199-3D53968EE029}"/>
          </ac:spMkLst>
        </pc:spChg>
        <pc:spChg chg="del">
          <ac:chgData name="Guillaume Fontaine" userId="d5d2ea3b-29f8-4a3a-8182-465ebba393e1" providerId="ADAL" clId="{0206331D-A46E-4BD4-9E47-16890514B52C}" dt="2024-09-06T11:27:59.961" v="1402" actId="478"/>
          <ac:spMkLst>
            <pc:docMk/>
            <pc:sldMk cId="310769023" sldId="4818"/>
            <ac:spMk id="4" creationId="{EAB48565-6200-1559-6AF2-18821A9DBA15}"/>
          </ac:spMkLst>
        </pc:spChg>
        <pc:spChg chg="del">
          <ac:chgData name="Guillaume Fontaine" userId="d5d2ea3b-29f8-4a3a-8182-465ebba393e1" providerId="ADAL" clId="{0206331D-A46E-4BD4-9E47-16890514B52C}" dt="2024-09-06T11:27:49.243" v="1400" actId="478"/>
          <ac:spMkLst>
            <pc:docMk/>
            <pc:sldMk cId="310769023" sldId="4818"/>
            <ac:spMk id="5" creationId="{8A42892D-08A4-CEEC-A70F-6FBD20AB6F25}"/>
          </ac:spMkLst>
        </pc:spChg>
        <pc:spChg chg="add mod">
          <ac:chgData name="Guillaume Fontaine" userId="d5d2ea3b-29f8-4a3a-8182-465ebba393e1" providerId="ADAL" clId="{0206331D-A46E-4BD4-9E47-16890514B52C}" dt="2024-09-06T11:28:00.416" v="1403"/>
          <ac:spMkLst>
            <pc:docMk/>
            <pc:sldMk cId="310769023" sldId="4818"/>
            <ac:spMk id="6" creationId="{00C29537-8B0A-00CB-3F94-2B9224862E87}"/>
          </ac:spMkLst>
        </pc:spChg>
        <pc:spChg chg="add mod">
          <ac:chgData name="Guillaume Fontaine" userId="d5d2ea3b-29f8-4a3a-8182-465ebba393e1" providerId="ADAL" clId="{0206331D-A46E-4BD4-9E47-16890514B52C}" dt="2024-09-06T11:31:26.136" v="1608" actId="20577"/>
          <ac:spMkLst>
            <pc:docMk/>
            <pc:sldMk cId="310769023" sldId="4818"/>
            <ac:spMk id="7" creationId="{44C317A9-6F8F-C35F-A7D9-184B743C6161}"/>
          </ac:spMkLst>
        </pc:spChg>
        <pc:spChg chg="add mod">
          <ac:chgData name="Guillaume Fontaine" userId="d5d2ea3b-29f8-4a3a-8182-465ebba393e1" providerId="ADAL" clId="{0206331D-A46E-4BD4-9E47-16890514B52C}" dt="2024-09-06T11:28:00.416" v="1403"/>
          <ac:spMkLst>
            <pc:docMk/>
            <pc:sldMk cId="310769023" sldId="4818"/>
            <ac:spMk id="8" creationId="{B75D3D00-2097-932A-DCB2-1B2735C84D7C}"/>
          </ac:spMkLst>
        </pc:spChg>
        <pc:spChg chg="add del mod">
          <ac:chgData name="Guillaume Fontaine" userId="d5d2ea3b-29f8-4a3a-8182-465ebba393e1" providerId="ADAL" clId="{0206331D-A46E-4BD4-9E47-16890514B52C}" dt="2024-09-06T11:29:33.263" v="1469" actId="478"/>
          <ac:spMkLst>
            <pc:docMk/>
            <pc:sldMk cId="310769023" sldId="4818"/>
            <ac:spMk id="10" creationId="{40D2C061-A4B0-5708-2A37-BB879C0385C0}"/>
          </ac:spMkLst>
        </pc:spChg>
        <pc:spChg chg="add mod">
          <ac:chgData name="Guillaume Fontaine" userId="d5d2ea3b-29f8-4a3a-8182-465ebba393e1" providerId="ADAL" clId="{0206331D-A46E-4BD4-9E47-16890514B52C}" dt="2024-09-06T11:29:39.373" v="1471" actId="1076"/>
          <ac:spMkLst>
            <pc:docMk/>
            <pc:sldMk cId="310769023" sldId="4818"/>
            <ac:spMk id="12" creationId="{7FC35AA6-9FFE-899F-A446-AB1074D629A6}"/>
          </ac:spMkLst>
        </pc:spChg>
        <pc:picChg chg="add del mod">
          <ac:chgData name="Guillaume Fontaine" userId="d5d2ea3b-29f8-4a3a-8182-465ebba393e1" providerId="ADAL" clId="{0206331D-A46E-4BD4-9E47-16890514B52C}" dt="2024-09-06T11:28:48.990" v="1459" actId="478"/>
          <ac:picMkLst>
            <pc:docMk/>
            <pc:sldMk cId="310769023" sldId="4818"/>
            <ac:picMk id="9" creationId="{7A77E1C0-D19D-439F-0B43-7D336CAF6831}"/>
          </ac:picMkLst>
        </pc:picChg>
        <pc:picChg chg="add del mod">
          <ac:chgData name="Guillaume Fontaine" userId="d5d2ea3b-29f8-4a3a-8182-465ebba393e1" providerId="ADAL" clId="{0206331D-A46E-4BD4-9E47-16890514B52C}" dt="2024-09-06T11:28:50.320" v="1460" actId="478"/>
          <ac:picMkLst>
            <pc:docMk/>
            <pc:sldMk cId="310769023" sldId="4818"/>
            <ac:picMk id="11" creationId="{6D2A50B9-A4A2-C201-5A2A-93406DEBB1D4}"/>
          </ac:picMkLst>
        </pc:picChg>
        <pc:picChg chg="add mod">
          <ac:chgData name="Guillaume Fontaine" userId="d5d2ea3b-29f8-4a3a-8182-465ebba393e1" providerId="ADAL" clId="{0206331D-A46E-4BD4-9E47-16890514B52C}" dt="2024-09-06T11:29:49.902" v="1473" actId="1076"/>
          <ac:picMkLst>
            <pc:docMk/>
            <pc:sldMk cId="310769023" sldId="4818"/>
            <ac:picMk id="14" creationId="{E3CFDEA4-D95A-6EE0-501F-2B99DE34A6E3}"/>
          </ac:picMkLst>
        </pc:picChg>
      </pc:sldChg>
      <pc:sldChg chg="addSp delSp modSp add mod modShow">
        <pc:chgData name="Guillaume Fontaine" userId="d5d2ea3b-29f8-4a3a-8182-465ebba393e1" providerId="ADAL" clId="{0206331D-A46E-4BD4-9E47-16890514B52C}" dt="2024-09-10T06:54:03.051" v="4155" actId="729"/>
        <pc:sldMkLst>
          <pc:docMk/>
          <pc:sldMk cId="1544928784" sldId="4819"/>
        </pc:sldMkLst>
        <pc:spChg chg="mod">
          <ac:chgData name="Guillaume Fontaine" userId="d5d2ea3b-29f8-4a3a-8182-465ebba393e1" providerId="ADAL" clId="{0206331D-A46E-4BD4-9E47-16890514B52C}" dt="2024-09-06T14:11:42.221" v="2213" actId="20577"/>
          <ac:spMkLst>
            <pc:docMk/>
            <pc:sldMk cId="1544928784" sldId="4819"/>
            <ac:spMk id="3" creationId="{2D679C69-BCDD-2BFA-0B98-98308F898246}"/>
          </ac:spMkLst>
        </pc:spChg>
        <pc:spChg chg="mod">
          <ac:chgData name="Guillaume Fontaine" userId="d5d2ea3b-29f8-4a3a-8182-465ebba393e1" providerId="ADAL" clId="{0206331D-A46E-4BD4-9E47-16890514B52C}" dt="2024-09-06T14:19:49.040" v="2454" actId="20577"/>
          <ac:spMkLst>
            <pc:docMk/>
            <pc:sldMk cId="1544928784" sldId="4819"/>
            <ac:spMk id="4" creationId="{0DFCA1CB-5256-A832-A68B-A6FE5FD9D04C}"/>
          </ac:spMkLst>
        </pc:spChg>
        <pc:spChg chg="add del">
          <ac:chgData name="Guillaume Fontaine" userId="d5d2ea3b-29f8-4a3a-8182-465ebba393e1" providerId="ADAL" clId="{0206331D-A46E-4BD4-9E47-16890514B52C}" dt="2024-09-06T14:19:21.011" v="2427" actId="478"/>
          <ac:spMkLst>
            <pc:docMk/>
            <pc:sldMk cId="1544928784" sldId="4819"/>
            <ac:spMk id="15" creationId="{E354FE1D-D3E9-31D1-8A0B-A454A6122C53}"/>
          </ac:spMkLst>
        </pc:spChg>
        <pc:picChg chg="del">
          <ac:chgData name="Guillaume Fontaine" userId="d5d2ea3b-29f8-4a3a-8182-465ebba393e1" providerId="ADAL" clId="{0206331D-A46E-4BD4-9E47-16890514B52C}" dt="2024-09-06T14:14:58.990" v="2223" actId="478"/>
          <ac:picMkLst>
            <pc:docMk/>
            <pc:sldMk cId="1544928784" sldId="4819"/>
            <ac:picMk id="6" creationId="{231FB8FE-9E0E-6C8D-208B-19011198F224}"/>
          </ac:picMkLst>
        </pc:picChg>
        <pc:picChg chg="add mod">
          <ac:chgData name="Guillaume Fontaine" userId="d5d2ea3b-29f8-4a3a-8182-465ebba393e1" providerId="ADAL" clId="{0206331D-A46E-4BD4-9E47-16890514B52C}" dt="2024-09-06T14:15:54.161" v="2249" actId="1076"/>
          <ac:picMkLst>
            <pc:docMk/>
            <pc:sldMk cId="1544928784" sldId="4819"/>
            <ac:picMk id="7" creationId="{72ADCEE1-97F0-444C-DC0F-8FFABBC971CA}"/>
          </ac:picMkLst>
        </pc:picChg>
        <pc:picChg chg="del">
          <ac:chgData name="Guillaume Fontaine" userId="d5d2ea3b-29f8-4a3a-8182-465ebba393e1" providerId="ADAL" clId="{0206331D-A46E-4BD4-9E47-16890514B52C}" dt="2024-09-06T14:12:04.678" v="2222" actId="478"/>
          <ac:picMkLst>
            <pc:docMk/>
            <pc:sldMk cId="1544928784" sldId="4819"/>
            <ac:picMk id="8" creationId="{D22068C4-D43A-C470-E041-CC30ADE5734A}"/>
          </ac:picMkLst>
        </pc:picChg>
        <pc:picChg chg="del">
          <ac:chgData name="Guillaume Fontaine" userId="d5d2ea3b-29f8-4a3a-8182-465ebba393e1" providerId="ADAL" clId="{0206331D-A46E-4BD4-9E47-16890514B52C}" dt="2024-09-06T14:12:04.678" v="2222" actId="478"/>
          <ac:picMkLst>
            <pc:docMk/>
            <pc:sldMk cId="1544928784" sldId="4819"/>
            <ac:picMk id="10" creationId="{1E621C0A-2F8A-4E4C-2319-5469133B05E8}"/>
          </ac:picMkLst>
        </pc:picChg>
        <pc:picChg chg="add mod">
          <ac:chgData name="Guillaume Fontaine" userId="d5d2ea3b-29f8-4a3a-8182-465ebba393e1" providerId="ADAL" clId="{0206331D-A46E-4BD4-9E47-16890514B52C}" dt="2024-09-06T14:15:46.486" v="2248" actId="1076"/>
          <ac:picMkLst>
            <pc:docMk/>
            <pc:sldMk cId="1544928784" sldId="4819"/>
            <ac:picMk id="11" creationId="{D8CA4E8B-0C76-1279-8185-3C2E4DEFB0F3}"/>
          </ac:picMkLst>
        </pc:picChg>
        <pc:picChg chg="add mod">
          <ac:chgData name="Guillaume Fontaine" userId="d5d2ea3b-29f8-4a3a-8182-465ebba393e1" providerId="ADAL" clId="{0206331D-A46E-4BD4-9E47-16890514B52C}" dt="2024-09-06T14:15:42.762" v="2247" actId="14100"/>
          <ac:picMkLst>
            <pc:docMk/>
            <pc:sldMk cId="1544928784" sldId="4819"/>
            <ac:picMk id="13" creationId="{CAE4446A-AC05-CE85-E787-4837096D61D9}"/>
          </ac:picMkLst>
        </pc:picChg>
      </pc:sldChg>
      <pc:sldChg chg="addSp delSp modSp add mod modShow">
        <pc:chgData name="Guillaume Fontaine" userId="d5d2ea3b-29f8-4a3a-8182-465ebba393e1" providerId="ADAL" clId="{0206331D-A46E-4BD4-9E47-16890514B52C}" dt="2024-09-10T06:54:05.375" v="4156" actId="729"/>
        <pc:sldMkLst>
          <pc:docMk/>
          <pc:sldMk cId="2028630379" sldId="4820"/>
        </pc:sldMkLst>
        <pc:spChg chg="mod">
          <ac:chgData name="Guillaume Fontaine" userId="d5d2ea3b-29f8-4a3a-8182-465ebba393e1" providerId="ADAL" clId="{0206331D-A46E-4BD4-9E47-16890514B52C}" dt="2024-09-06T14:24:28.413" v="2814" actId="20577"/>
          <ac:spMkLst>
            <pc:docMk/>
            <pc:sldMk cId="2028630379" sldId="4820"/>
            <ac:spMk id="4" creationId="{0DFCA1CB-5256-A832-A68B-A6FE5FD9D04C}"/>
          </ac:spMkLst>
        </pc:spChg>
        <pc:picChg chg="add mod">
          <ac:chgData name="Guillaume Fontaine" userId="d5d2ea3b-29f8-4a3a-8182-465ebba393e1" providerId="ADAL" clId="{0206331D-A46E-4BD4-9E47-16890514B52C}" dt="2024-09-06T14:20:55.968" v="2498" actId="14100"/>
          <ac:picMkLst>
            <pc:docMk/>
            <pc:sldMk cId="2028630379" sldId="4820"/>
            <ac:picMk id="6" creationId="{73E5DCCB-7487-D5CF-27E0-A3A3F9E3AFAA}"/>
          </ac:picMkLst>
        </pc:picChg>
        <pc:picChg chg="del">
          <ac:chgData name="Guillaume Fontaine" userId="d5d2ea3b-29f8-4a3a-8182-465ebba393e1" providerId="ADAL" clId="{0206331D-A46E-4BD4-9E47-16890514B52C}" dt="2024-09-06T14:20:17.902" v="2479" actId="478"/>
          <ac:picMkLst>
            <pc:docMk/>
            <pc:sldMk cId="2028630379" sldId="4820"/>
            <ac:picMk id="7" creationId="{72ADCEE1-97F0-444C-DC0F-8FFABBC971CA}"/>
          </ac:picMkLst>
        </pc:picChg>
        <pc:picChg chg="add mod">
          <ac:chgData name="Guillaume Fontaine" userId="d5d2ea3b-29f8-4a3a-8182-465ebba393e1" providerId="ADAL" clId="{0206331D-A46E-4BD4-9E47-16890514B52C}" dt="2024-09-06T14:20:48.143" v="2496" actId="1076"/>
          <ac:picMkLst>
            <pc:docMk/>
            <pc:sldMk cId="2028630379" sldId="4820"/>
            <ac:picMk id="9" creationId="{F768D1A7-8E87-719C-22EC-20EB93BF1C35}"/>
          </ac:picMkLst>
        </pc:picChg>
        <pc:picChg chg="del">
          <ac:chgData name="Guillaume Fontaine" userId="d5d2ea3b-29f8-4a3a-8182-465ebba393e1" providerId="ADAL" clId="{0206331D-A46E-4BD4-9E47-16890514B52C}" dt="2024-09-06T14:20:17.902" v="2479" actId="478"/>
          <ac:picMkLst>
            <pc:docMk/>
            <pc:sldMk cId="2028630379" sldId="4820"/>
            <ac:picMk id="11" creationId="{D8CA4E8B-0C76-1279-8185-3C2E4DEFB0F3}"/>
          </ac:picMkLst>
        </pc:picChg>
        <pc:picChg chg="add mod">
          <ac:chgData name="Guillaume Fontaine" userId="d5d2ea3b-29f8-4a3a-8182-465ebba393e1" providerId="ADAL" clId="{0206331D-A46E-4BD4-9E47-16890514B52C}" dt="2024-09-06T14:21:09.628" v="2499" actId="1076"/>
          <ac:picMkLst>
            <pc:docMk/>
            <pc:sldMk cId="2028630379" sldId="4820"/>
            <ac:picMk id="12" creationId="{E730C8A7-B1BB-D37D-71C2-7E815216DDC8}"/>
          </ac:picMkLst>
        </pc:picChg>
        <pc:picChg chg="del">
          <ac:chgData name="Guillaume Fontaine" userId="d5d2ea3b-29f8-4a3a-8182-465ebba393e1" providerId="ADAL" clId="{0206331D-A46E-4BD4-9E47-16890514B52C}" dt="2024-09-06T14:20:17.902" v="2479" actId="478"/>
          <ac:picMkLst>
            <pc:docMk/>
            <pc:sldMk cId="2028630379" sldId="4820"/>
            <ac:picMk id="13" creationId="{CAE4446A-AC05-CE85-E787-4837096D61D9}"/>
          </ac:picMkLst>
        </pc:picChg>
      </pc:sldChg>
      <pc:sldChg chg="addSp delSp modSp add mod modShow">
        <pc:chgData name="Guillaume Fontaine" userId="d5d2ea3b-29f8-4a3a-8182-465ebba393e1" providerId="ADAL" clId="{0206331D-A46E-4BD4-9E47-16890514B52C}" dt="2024-09-10T06:54:07.760" v="4157" actId="729"/>
        <pc:sldMkLst>
          <pc:docMk/>
          <pc:sldMk cId="874302497" sldId="4821"/>
        </pc:sldMkLst>
        <pc:spChg chg="mod">
          <ac:chgData name="Guillaume Fontaine" userId="d5d2ea3b-29f8-4a3a-8182-465ebba393e1" providerId="ADAL" clId="{0206331D-A46E-4BD4-9E47-16890514B52C}" dt="2024-09-06T14:30:22.452" v="3195" actId="20577"/>
          <ac:spMkLst>
            <pc:docMk/>
            <pc:sldMk cId="874302497" sldId="4821"/>
            <ac:spMk id="4" creationId="{0DFCA1CB-5256-A832-A68B-A6FE5FD9D04C}"/>
          </ac:spMkLst>
        </pc:spChg>
        <pc:picChg chg="del">
          <ac:chgData name="Guillaume Fontaine" userId="d5d2ea3b-29f8-4a3a-8182-465ebba393e1" providerId="ADAL" clId="{0206331D-A46E-4BD4-9E47-16890514B52C}" dt="2024-09-06T14:25:30.365" v="2877" actId="478"/>
          <ac:picMkLst>
            <pc:docMk/>
            <pc:sldMk cId="874302497" sldId="4821"/>
            <ac:picMk id="6" creationId="{73E5DCCB-7487-D5CF-27E0-A3A3F9E3AFAA}"/>
          </ac:picMkLst>
        </pc:picChg>
        <pc:picChg chg="add mod modCrop">
          <ac:chgData name="Guillaume Fontaine" userId="d5d2ea3b-29f8-4a3a-8182-465ebba393e1" providerId="ADAL" clId="{0206331D-A46E-4BD4-9E47-16890514B52C}" dt="2024-09-06T14:27:33.921" v="2918" actId="1076"/>
          <ac:picMkLst>
            <pc:docMk/>
            <pc:sldMk cId="874302497" sldId="4821"/>
            <ac:picMk id="7" creationId="{922FCE5C-A217-18BC-4BAC-70A0FE6D3438}"/>
          </ac:picMkLst>
        </pc:picChg>
        <pc:picChg chg="del">
          <ac:chgData name="Guillaume Fontaine" userId="d5d2ea3b-29f8-4a3a-8182-465ebba393e1" providerId="ADAL" clId="{0206331D-A46E-4BD4-9E47-16890514B52C}" dt="2024-09-06T14:25:30.365" v="2877" actId="478"/>
          <ac:picMkLst>
            <pc:docMk/>
            <pc:sldMk cId="874302497" sldId="4821"/>
            <ac:picMk id="9" creationId="{F768D1A7-8E87-719C-22EC-20EB93BF1C35}"/>
          </ac:picMkLst>
        </pc:picChg>
        <pc:picChg chg="add mod modCrop">
          <ac:chgData name="Guillaume Fontaine" userId="d5d2ea3b-29f8-4a3a-8182-465ebba393e1" providerId="ADAL" clId="{0206331D-A46E-4BD4-9E47-16890514B52C}" dt="2024-09-06T14:27:25.142" v="2915" actId="1076"/>
          <ac:picMkLst>
            <pc:docMk/>
            <pc:sldMk cId="874302497" sldId="4821"/>
            <ac:picMk id="10" creationId="{BBC3377C-6916-341B-AC51-C4417C7C7DAE}"/>
          </ac:picMkLst>
        </pc:picChg>
        <pc:picChg chg="del mod">
          <ac:chgData name="Guillaume Fontaine" userId="d5d2ea3b-29f8-4a3a-8182-465ebba393e1" providerId="ADAL" clId="{0206331D-A46E-4BD4-9E47-16890514B52C}" dt="2024-09-06T14:25:30.365" v="2877" actId="478"/>
          <ac:picMkLst>
            <pc:docMk/>
            <pc:sldMk cId="874302497" sldId="4821"/>
            <ac:picMk id="12" creationId="{E730C8A7-B1BB-D37D-71C2-7E815216DDC8}"/>
          </ac:picMkLst>
        </pc:picChg>
        <pc:picChg chg="add mod modCrop">
          <ac:chgData name="Guillaume Fontaine" userId="d5d2ea3b-29f8-4a3a-8182-465ebba393e1" providerId="ADAL" clId="{0206331D-A46E-4BD4-9E47-16890514B52C}" dt="2024-09-06T14:27:16.067" v="2913" actId="14100"/>
          <ac:picMkLst>
            <pc:docMk/>
            <pc:sldMk cId="874302497" sldId="4821"/>
            <ac:picMk id="13" creationId="{4ECFF084-6185-BA3F-EB6E-AD305BE98A09}"/>
          </ac:picMkLst>
        </pc:picChg>
      </pc:sldChg>
      <pc:sldChg chg="delSp modSp add mod ord">
        <pc:chgData name="Guillaume Fontaine" userId="d5d2ea3b-29f8-4a3a-8182-465ebba393e1" providerId="ADAL" clId="{0206331D-A46E-4BD4-9E47-16890514B52C}" dt="2024-09-06T15:08:34.887" v="4140" actId="20577"/>
        <pc:sldMkLst>
          <pc:docMk/>
          <pc:sldMk cId="2607869300" sldId="4822"/>
        </pc:sldMkLst>
        <pc:spChg chg="mod">
          <ac:chgData name="Guillaume Fontaine" userId="d5d2ea3b-29f8-4a3a-8182-465ebba393e1" providerId="ADAL" clId="{0206331D-A46E-4BD4-9E47-16890514B52C}" dt="2024-09-06T14:40:59.335" v="3225" actId="20577"/>
          <ac:spMkLst>
            <pc:docMk/>
            <pc:sldMk cId="2607869300" sldId="4822"/>
            <ac:spMk id="3" creationId="{2D679C69-BCDD-2BFA-0B98-98308F898246}"/>
          </ac:spMkLst>
        </pc:spChg>
        <pc:spChg chg="mod">
          <ac:chgData name="Guillaume Fontaine" userId="d5d2ea3b-29f8-4a3a-8182-465ebba393e1" providerId="ADAL" clId="{0206331D-A46E-4BD4-9E47-16890514B52C}" dt="2024-09-06T15:08:34.887" v="4140" actId="20577"/>
          <ac:spMkLst>
            <pc:docMk/>
            <pc:sldMk cId="2607869300" sldId="4822"/>
            <ac:spMk id="4" creationId="{0DFCA1CB-5256-A832-A68B-A6FE5FD9D04C}"/>
          </ac:spMkLst>
        </pc:spChg>
        <pc:picChg chg="del">
          <ac:chgData name="Guillaume Fontaine" userId="d5d2ea3b-29f8-4a3a-8182-465ebba393e1" providerId="ADAL" clId="{0206331D-A46E-4BD4-9E47-16890514B52C}" dt="2024-09-06T14:42:16.967" v="3331" actId="478"/>
          <ac:picMkLst>
            <pc:docMk/>
            <pc:sldMk cId="2607869300" sldId="4822"/>
            <ac:picMk id="7" creationId="{922FCE5C-A217-18BC-4BAC-70A0FE6D3438}"/>
          </ac:picMkLst>
        </pc:picChg>
        <pc:picChg chg="del">
          <ac:chgData name="Guillaume Fontaine" userId="d5d2ea3b-29f8-4a3a-8182-465ebba393e1" providerId="ADAL" clId="{0206331D-A46E-4BD4-9E47-16890514B52C}" dt="2024-09-06T14:42:16.967" v="3331" actId="478"/>
          <ac:picMkLst>
            <pc:docMk/>
            <pc:sldMk cId="2607869300" sldId="4822"/>
            <ac:picMk id="10" creationId="{BBC3377C-6916-341B-AC51-C4417C7C7DAE}"/>
          </ac:picMkLst>
        </pc:picChg>
        <pc:picChg chg="del">
          <ac:chgData name="Guillaume Fontaine" userId="d5d2ea3b-29f8-4a3a-8182-465ebba393e1" providerId="ADAL" clId="{0206331D-A46E-4BD4-9E47-16890514B52C}" dt="2024-09-06T14:42:16.967" v="3331" actId="478"/>
          <ac:picMkLst>
            <pc:docMk/>
            <pc:sldMk cId="2607869300" sldId="4822"/>
            <ac:picMk id="13" creationId="{4ECFF084-6185-BA3F-EB6E-AD305BE98A09}"/>
          </ac:picMkLst>
        </pc:picChg>
      </pc:sldChg>
      <pc:sldChg chg="modSp mod modShow">
        <pc:chgData name="Guillaume Fontaine" userId="d5d2ea3b-29f8-4a3a-8182-465ebba393e1" providerId="ADAL" clId="{0206331D-A46E-4BD4-9E47-16890514B52C}" dt="2024-09-10T06:53:58.477" v="4154" actId="729"/>
        <pc:sldMkLst>
          <pc:docMk/>
          <pc:sldMk cId="3236909193" sldId="4823"/>
        </pc:sldMkLst>
        <pc:spChg chg="mod">
          <ac:chgData name="Guillaume Fontaine" userId="d5d2ea3b-29f8-4a3a-8182-465ebba393e1" providerId="ADAL" clId="{0206331D-A46E-4BD4-9E47-16890514B52C}" dt="2024-09-09T06:36:00.578" v="4148" actId="313"/>
          <ac:spMkLst>
            <pc:docMk/>
            <pc:sldMk cId="3236909193" sldId="4823"/>
            <ac:spMk id="7" creationId="{44C317A9-6F8F-C35F-A7D9-184B743C6161}"/>
          </ac:spMkLst>
        </pc:spChg>
      </pc:sldChg>
      <pc:sldChg chg="delSp modSp add mod">
        <pc:chgData name="Guillaume Fontaine" userId="d5d2ea3b-29f8-4a3a-8182-465ebba393e1" providerId="ADAL" clId="{0206331D-A46E-4BD4-9E47-16890514B52C}" dt="2024-09-10T06:55:14.953" v="4239" actId="403"/>
        <pc:sldMkLst>
          <pc:docMk/>
          <pc:sldMk cId="3031689230" sldId="4824"/>
        </pc:sldMkLst>
        <pc:spChg chg="mod">
          <ac:chgData name="Guillaume Fontaine" userId="d5d2ea3b-29f8-4a3a-8182-465ebba393e1" providerId="ADAL" clId="{0206331D-A46E-4BD4-9E47-16890514B52C}" dt="2024-09-10T06:54:31.415" v="4165" actId="20577"/>
          <ac:spMkLst>
            <pc:docMk/>
            <pc:sldMk cId="3031689230" sldId="4824"/>
            <ac:spMk id="3" creationId="{2D679C69-BCDD-2BFA-0B98-98308F898246}"/>
          </ac:spMkLst>
        </pc:spChg>
        <pc:spChg chg="mod">
          <ac:chgData name="Guillaume Fontaine" userId="d5d2ea3b-29f8-4a3a-8182-465ebba393e1" providerId="ADAL" clId="{0206331D-A46E-4BD4-9E47-16890514B52C}" dt="2024-09-10T06:55:14.953" v="4239" actId="403"/>
          <ac:spMkLst>
            <pc:docMk/>
            <pc:sldMk cId="3031689230" sldId="4824"/>
            <ac:spMk id="4" creationId="{0DFCA1CB-5256-A832-A68B-A6FE5FD9D04C}"/>
          </ac:spMkLst>
        </pc:spChg>
        <pc:picChg chg="del">
          <ac:chgData name="Guillaume Fontaine" userId="d5d2ea3b-29f8-4a3a-8182-465ebba393e1" providerId="ADAL" clId="{0206331D-A46E-4BD4-9E47-16890514B52C}" dt="2024-09-10T06:55:04.319" v="4237" actId="478"/>
          <ac:picMkLst>
            <pc:docMk/>
            <pc:sldMk cId="3031689230" sldId="4824"/>
            <ac:picMk id="6" creationId="{231FB8FE-9E0E-6C8D-208B-19011198F224}"/>
          </ac:picMkLst>
        </pc:picChg>
        <pc:picChg chg="del">
          <ac:chgData name="Guillaume Fontaine" userId="d5d2ea3b-29f8-4a3a-8182-465ebba393e1" providerId="ADAL" clId="{0206331D-A46E-4BD4-9E47-16890514B52C}" dt="2024-09-10T06:55:04.319" v="4237" actId="478"/>
          <ac:picMkLst>
            <pc:docMk/>
            <pc:sldMk cId="3031689230" sldId="4824"/>
            <ac:picMk id="8" creationId="{D22068C4-D43A-C470-E041-CC30ADE5734A}"/>
          </ac:picMkLst>
        </pc:picChg>
        <pc:picChg chg="del">
          <ac:chgData name="Guillaume Fontaine" userId="d5d2ea3b-29f8-4a3a-8182-465ebba393e1" providerId="ADAL" clId="{0206331D-A46E-4BD4-9E47-16890514B52C}" dt="2024-09-10T06:55:04.319" v="4237" actId="478"/>
          <ac:picMkLst>
            <pc:docMk/>
            <pc:sldMk cId="3031689230" sldId="4824"/>
            <ac:picMk id="10" creationId="{1E621C0A-2F8A-4E4C-2319-5469133B05E8}"/>
          </ac:picMkLst>
        </pc:picChg>
      </pc:sldChg>
    </pc:docChg>
  </pc:docChgLst>
  <pc:docChgLst>
    <pc:chgData name="Guillaume Fontaine" userId="S::bapak@goiba.net::d5d2ea3b-29f8-4a3a-8182-465ebba393e1" providerId="AD" clId="Web-{D7DC764A-82CA-8D31-B13E-B259381525D1}"/>
    <pc:docChg chg="addSld delSld modSld">
      <pc:chgData name="Guillaume Fontaine" userId="S::bapak@goiba.net::d5d2ea3b-29f8-4a3a-8182-465ebba393e1" providerId="AD" clId="Web-{D7DC764A-82CA-8D31-B13E-B259381525D1}" dt="2024-09-05T08:37:55.804" v="94"/>
      <pc:docMkLst>
        <pc:docMk/>
      </pc:docMkLst>
      <pc:sldChg chg="addSp modSp">
        <pc:chgData name="Guillaume Fontaine" userId="S::bapak@goiba.net::d5d2ea3b-29f8-4a3a-8182-465ebba393e1" providerId="AD" clId="Web-{D7DC764A-82CA-8D31-B13E-B259381525D1}" dt="2024-09-05T08:36:33.473" v="75" actId="14100"/>
        <pc:sldMkLst>
          <pc:docMk/>
          <pc:sldMk cId="1434901749" sldId="4800"/>
        </pc:sldMkLst>
        <pc:spChg chg="mod">
          <ac:chgData name="Guillaume Fontaine" userId="S::bapak@goiba.net::d5d2ea3b-29f8-4a3a-8182-465ebba393e1" providerId="AD" clId="Web-{D7DC764A-82CA-8D31-B13E-B259381525D1}" dt="2024-09-05T08:36:33.473" v="75" actId="14100"/>
          <ac:spMkLst>
            <pc:docMk/>
            <pc:sldMk cId="1434901749" sldId="4800"/>
            <ac:spMk id="4" creationId="{CBE52935-76A0-12EC-7B2C-F6F28CC9DDD8}"/>
          </ac:spMkLst>
        </pc:spChg>
        <pc:picChg chg="add mod">
          <ac:chgData name="Guillaume Fontaine" userId="S::bapak@goiba.net::d5d2ea3b-29f8-4a3a-8182-465ebba393e1" providerId="AD" clId="Web-{D7DC764A-82CA-8D31-B13E-B259381525D1}" dt="2024-09-05T08:35:43.237" v="68" actId="1076"/>
          <ac:picMkLst>
            <pc:docMk/>
            <pc:sldMk cId="1434901749" sldId="4800"/>
            <ac:picMk id="5" creationId="{98FCB9D4-29A0-7135-C506-02D3F1535A44}"/>
          </ac:picMkLst>
        </pc:picChg>
      </pc:sldChg>
      <pc:sldChg chg="addSp delSp modSp new del">
        <pc:chgData name="Guillaume Fontaine" userId="S::bapak@goiba.net::d5d2ea3b-29f8-4a3a-8182-465ebba393e1" providerId="AD" clId="Web-{D7DC764A-82CA-8D31-B13E-B259381525D1}" dt="2024-09-05T08:34:55.923" v="46"/>
        <pc:sldMkLst>
          <pc:docMk/>
          <pc:sldMk cId="2914605043" sldId="4803"/>
        </pc:sldMkLst>
        <pc:spChg chg="del">
          <ac:chgData name="Guillaume Fontaine" userId="S::bapak@goiba.net::d5d2ea3b-29f8-4a3a-8182-465ebba393e1" providerId="AD" clId="Web-{D7DC764A-82CA-8D31-B13E-B259381525D1}" dt="2024-09-05T08:34:46.204" v="44"/>
          <ac:spMkLst>
            <pc:docMk/>
            <pc:sldMk cId="2914605043" sldId="4803"/>
            <ac:spMk id="3" creationId="{7AA7831E-188F-F162-3238-8094ACC045E4}"/>
          </ac:spMkLst>
        </pc:spChg>
        <pc:spChg chg="del">
          <ac:chgData name="Guillaume Fontaine" userId="S::bapak@goiba.net::d5d2ea3b-29f8-4a3a-8182-465ebba393e1" providerId="AD" clId="Web-{D7DC764A-82CA-8D31-B13E-B259381525D1}" dt="2024-09-05T08:34:42.657" v="42"/>
          <ac:spMkLst>
            <pc:docMk/>
            <pc:sldMk cId="2914605043" sldId="4803"/>
            <ac:spMk id="4" creationId="{2C067AF5-11DB-0464-C8F0-5833F55B0416}"/>
          </ac:spMkLst>
        </pc:spChg>
        <pc:spChg chg="del">
          <ac:chgData name="Guillaume Fontaine" userId="S::bapak@goiba.net::d5d2ea3b-29f8-4a3a-8182-465ebba393e1" providerId="AD" clId="Web-{D7DC764A-82CA-8D31-B13E-B259381525D1}" dt="2024-09-05T08:34:44.001" v="43"/>
          <ac:spMkLst>
            <pc:docMk/>
            <pc:sldMk cId="2914605043" sldId="4803"/>
            <ac:spMk id="5" creationId="{1C015FF7-95A9-15EF-77AD-C43C105330EF}"/>
          </ac:spMkLst>
        </pc:spChg>
        <pc:spChg chg="add mod">
          <ac:chgData name="Guillaume Fontaine" userId="S::bapak@goiba.net::d5d2ea3b-29f8-4a3a-8182-465ebba393e1" providerId="AD" clId="Web-{D7DC764A-82CA-8D31-B13E-B259381525D1}" dt="2024-09-05T08:34:47.220" v="45"/>
          <ac:spMkLst>
            <pc:docMk/>
            <pc:sldMk cId="2914605043" sldId="4803"/>
            <ac:spMk id="7" creationId="{28B6A04B-6373-9C0F-1AB4-CCF4B601AC76}"/>
          </ac:spMkLst>
        </pc:spChg>
      </pc:sldChg>
      <pc:sldChg chg="delSp modSp add replId">
        <pc:chgData name="Guillaume Fontaine" userId="S::bapak@goiba.net::d5d2ea3b-29f8-4a3a-8182-465ebba393e1" providerId="AD" clId="Web-{D7DC764A-82CA-8D31-B13E-B259381525D1}" dt="2024-09-05T08:37:55.804" v="94"/>
        <pc:sldMkLst>
          <pc:docMk/>
          <pc:sldMk cId="3493417727" sldId="4803"/>
        </pc:sldMkLst>
        <pc:spChg chg="mod">
          <ac:chgData name="Guillaume Fontaine" userId="S::bapak@goiba.net::d5d2ea3b-29f8-4a3a-8182-465ebba393e1" providerId="AD" clId="Web-{D7DC764A-82CA-8D31-B13E-B259381525D1}" dt="2024-09-05T08:37:28.835" v="93" actId="20577"/>
          <ac:spMkLst>
            <pc:docMk/>
            <pc:sldMk cId="3493417727" sldId="4803"/>
            <ac:spMk id="4" creationId="{CBE52935-76A0-12EC-7B2C-F6F28CC9DDD8}"/>
          </ac:spMkLst>
        </pc:spChg>
        <pc:picChg chg="del">
          <ac:chgData name="Guillaume Fontaine" userId="S::bapak@goiba.net::d5d2ea3b-29f8-4a3a-8182-465ebba393e1" providerId="AD" clId="Web-{D7DC764A-82CA-8D31-B13E-B259381525D1}" dt="2024-09-05T08:37:55.804" v="94"/>
          <ac:picMkLst>
            <pc:docMk/>
            <pc:sldMk cId="3493417727" sldId="4803"/>
            <ac:picMk id="5" creationId="{98FCB9D4-29A0-7135-C506-02D3F1535A44}"/>
          </ac:picMkLst>
        </pc:picChg>
      </pc:sldChg>
    </pc:docChg>
  </pc:docChgLst>
  <pc:docChgLst>
    <pc:chgData name="Guillaume Fontaine" userId="S::bapak@goiba.net::d5d2ea3b-29f8-4a3a-8182-465ebba393e1" providerId="AD" clId="Web-{DF089338-92C2-AAA6-EE87-47979FE6D840}"/>
    <pc:docChg chg="modSld">
      <pc:chgData name="Guillaume Fontaine" userId="S::bapak@goiba.net::d5d2ea3b-29f8-4a3a-8182-465ebba393e1" providerId="AD" clId="Web-{DF089338-92C2-AAA6-EE87-47979FE6D840}" dt="2024-09-06T10:59:28.221" v="358" actId="20577"/>
      <pc:docMkLst>
        <pc:docMk/>
      </pc:docMkLst>
      <pc:sldChg chg="modSp">
        <pc:chgData name="Guillaume Fontaine" userId="S::bapak@goiba.net::d5d2ea3b-29f8-4a3a-8182-465ebba393e1" providerId="AD" clId="Web-{DF089338-92C2-AAA6-EE87-47979FE6D840}" dt="2024-09-06T10:59:28.221" v="358" actId="20577"/>
        <pc:sldMkLst>
          <pc:docMk/>
          <pc:sldMk cId="1434901749" sldId="4800"/>
        </pc:sldMkLst>
        <pc:spChg chg="mod">
          <ac:chgData name="Guillaume Fontaine" userId="S::bapak@goiba.net::d5d2ea3b-29f8-4a3a-8182-465ebba393e1" providerId="AD" clId="Web-{DF089338-92C2-AAA6-EE87-47979FE6D840}" dt="2024-09-06T10:59:28.221" v="358" actId="20577"/>
          <ac:spMkLst>
            <pc:docMk/>
            <pc:sldMk cId="1434901749" sldId="4800"/>
            <ac:spMk id="4" creationId="{CBE52935-76A0-12EC-7B2C-F6F28CC9DDD8}"/>
          </ac:spMkLst>
        </pc:spChg>
      </pc:sldChg>
    </pc:docChg>
  </pc:docChgLst>
  <pc:docChgLst>
    <pc:chgData name="Guillaume Fontaine" userId="S::bapak@goiba.net::d5d2ea3b-29f8-4a3a-8182-465ebba393e1" providerId="AD" clId="Web-{4FFA7AA2-9D41-88C3-B8A5-C9E22C04FA71}"/>
    <pc:docChg chg="modSld">
      <pc:chgData name="Guillaume Fontaine" userId="S::bapak@goiba.net::d5d2ea3b-29f8-4a3a-8182-465ebba393e1" providerId="AD" clId="Web-{4FFA7AA2-9D41-88C3-B8A5-C9E22C04FA71}" dt="2024-09-05T08:11:57.826" v="25" actId="20577"/>
      <pc:docMkLst>
        <pc:docMk/>
      </pc:docMkLst>
      <pc:sldChg chg="modSp">
        <pc:chgData name="Guillaume Fontaine" userId="S::bapak@goiba.net::d5d2ea3b-29f8-4a3a-8182-465ebba393e1" providerId="AD" clId="Web-{4FFA7AA2-9D41-88C3-B8A5-C9E22C04FA71}" dt="2024-09-05T08:11:41.872" v="14" actId="20577"/>
        <pc:sldMkLst>
          <pc:docMk/>
          <pc:sldMk cId="2851613717" sldId="296"/>
        </pc:sldMkLst>
        <pc:spChg chg="mod">
          <ac:chgData name="Guillaume Fontaine" userId="S::bapak@goiba.net::d5d2ea3b-29f8-4a3a-8182-465ebba393e1" providerId="AD" clId="Web-{4FFA7AA2-9D41-88C3-B8A5-C9E22C04FA71}" dt="2024-09-05T08:11:41.872" v="14" actId="20577"/>
          <ac:spMkLst>
            <pc:docMk/>
            <pc:sldMk cId="2851613717" sldId="296"/>
            <ac:spMk id="3" creationId="{306824E4-1158-42D9-9EC5-9711BE79C8EA}"/>
          </ac:spMkLst>
        </pc:spChg>
      </pc:sldChg>
      <pc:sldChg chg="modSp">
        <pc:chgData name="Guillaume Fontaine" userId="S::bapak@goiba.net::d5d2ea3b-29f8-4a3a-8182-465ebba393e1" providerId="AD" clId="Web-{4FFA7AA2-9D41-88C3-B8A5-C9E22C04FA71}" dt="2024-09-05T08:11:57.826" v="25" actId="20577"/>
        <pc:sldMkLst>
          <pc:docMk/>
          <pc:sldMk cId="1788940882" sldId="4796"/>
        </pc:sldMkLst>
        <pc:spChg chg="mod">
          <ac:chgData name="Guillaume Fontaine" userId="S::bapak@goiba.net::d5d2ea3b-29f8-4a3a-8182-465ebba393e1" providerId="AD" clId="Web-{4FFA7AA2-9D41-88C3-B8A5-C9E22C04FA71}" dt="2024-09-05T08:11:57.826" v="25" actId="20577"/>
          <ac:spMkLst>
            <pc:docMk/>
            <pc:sldMk cId="1788940882" sldId="4796"/>
            <ac:spMk id="4" creationId="{786858EF-1FF6-3E41-433B-4B375EF56123}"/>
          </ac:spMkLst>
        </pc:spChg>
      </pc:sldChg>
    </pc:docChg>
  </pc:docChgLst>
  <pc:docChgLst>
    <pc:chgData name="Guillaume Fontaine" userId="S::bapak@goiba.net::d5d2ea3b-29f8-4a3a-8182-465ebba393e1" providerId="AD" clId="Web-{EA26918B-0488-E002-CF0B-8C9620812DB1}"/>
    <pc:docChg chg="addSld delSld modSld">
      <pc:chgData name="Guillaume Fontaine" userId="S::bapak@goiba.net::d5d2ea3b-29f8-4a3a-8182-465ebba393e1" providerId="AD" clId="Web-{EA26918B-0488-E002-CF0B-8C9620812DB1}" dt="2024-09-06T10:43:02.054" v="51" actId="20577"/>
      <pc:docMkLst>
        <pc:docMk/>
      </pc:docMkLst>
      <pc:sldChg chg="modSp">
        <pc:chgData name="Guillaume Fontaine" userId="S::bapak@goiba.net::d5d2ea3b-29f8-4a3a-8182-465ebba393e1" providerId="AD" clId="Web-{EA26918B-0488-E002-CF0B-8C9620812DB1}" dt="2024-09-06T10:37:50.609" v="9" actId="20577"/>
        <pc:sldMkLst>
          <pc:docMk/>
          <pc:sldMk cId="294161085" sldId="521"/>
        </pc:sldMkLst>
        <pc:spChg chg="mod">
          <ac:chgData name="Guillaume Fontaine" userId="S::bapak@goiba.net::d5d2ea3b-29f8-4a3a-8182-465ebba393e1" providerId="AD" clId="Web-{EA26918B-0488-E002-CF0B-8C9620812DB1}" dt="2024-09-06T10:37:50.609" v="9" actId="20577"/>
          <ac:spMkLst>
            <pc:docMk/>
            <pc:sldMk cId="294161085" sldId="521"/>
            <ac:spMk id="4" creationId="{E90FD913-530C-4F05-92DF-A87BAE5B5A5A}"/>
          </ac:spMkLst>
        </pc:spChg>
      </pc:sldChg>
      <pc:sldChg chg="modSp">
        <pc:chgData name="Guillaume Fontaine" userId="S::bapak@goiba.net::d5d2ea3b-29f8-4a3a-8182-465ebba393e1" providerId="AD" clId="Web-{EA26918B-0488-E002-CF0B-8C9620812DB1}" dt="2024-09-06T10:34:41.963" v="5" actId="20577"/>
        <pc:sldMkLst>
          <pc:docMk/>
          <pc:sldMk cId="1788940882" sldId="4796"/>
        </pc:sldMkLst>
        <pc:spChg chg="mod">
          <ac:chgData name="Guillaume Fontaine" userId="S::bapak@goiba.net::d5d2ea3b-29f8-4a3a-8182-465ebba393e1" providerId="AD" clId="Web-{EA26918B-0488-E002-CF0B-8C9620812DB1}" dt="2024-09-06T10:34:41.963" v="5" actId="20577"/>
          <ac:spMkLst>
            <pc:docMk/>
            <pc:sldMk cId="1788940882" sldId="4796"/>
            <ac:spMk id="4" creationId="{786858EF-1FF6-3E41-433B-4B375EF56123}"/>
          </ac:spMkLst>
        </pc:spChg>
      </pc:sldChg>
      <pc:sldChg chg="delSp modSp mod modShow">
        <pc:chgData name="Guillaume Fontaine" userId="S::bapak@goiba.net::d5d2ea3b-29f8-4a3a-8182-465ebba393e1" providerId="AD" clId="Web-{EA26918B-0488-E002-CF0B-8C9620812DB1}" dt="2024-09-06T10:43:02.054" v="51" actId="20577"/>
        <pc:sldMkLst>
          <pc:docMk/>
          <pc:sldMk cId="1434901749" sldId="4800"/>
        </pc:sldMkLst>
        <pc:spChg chg="mod">
          <ac:chgData name="Guillaume Fontaine" userId="S::bapak@goiba.net::d5d2ea3b-29f8-4a3a-8182-465ebba393e1" providerId="AD" clId="Web-{EA26918B-0488-E002-CF0B-8C9620812DB1}" dt="2024-09-06T10:42:31.272" v="20" actId="20577"/>
          <ac:spMkLst>
            <pc:docMk/>
            <pc:sldMk cId="1434901749" sldId="4800"/>
            <ac:spMk id="3" creationId="{85296599-E992-11DD-79FE-0AAE81129AB7}"/>
          </ac:spMkLst>
        </pc:spChg>
        <pc:spChg chg="mod">
          <ac:chgData name="Guillaume Fontaine" userId="S::bapak@goiba.net::d5d2ea3b-29f8-4a3a-8182-465ebba393e1" providerId="AD" clId="Web-{EA26918B-0488-E002-CF0B-8C9620812DB1}" dt="2024-09-06T10:43:02.054" v="51" actId="20577"/>
          <ac:spMkLst>
            <pc:docMk/>
            <pc:sldMk cId="1434901749" sldId="4800"/>
            <ac:spMk id="4" creationId="{CBE52935-76A0-12EC-7B2C-F6F28CC9DDD8}"/>
          </ac:spMkLst>
        </pc:spChg>
        <pc:picChg chg="del">
          <ac:chgData name="Guillaume Fontaine" userId="S::bapak@goiba.net::d5d2ea3b-29f8-4a3a-8182-465ebba393e1" providerId="AD" clId="Web-{EA26918B-0488-E002-CF0B-8C9620812DB1}" dt="2024-09-06T10:41:50.209" v="16"/>
          <ac:picMkLst>
            <pc:docMk/>
            <pc:sldMk cId="1434901749" sldId="4800"/>
            <ac:picMk id="5" creationId="{98FCB9D4-29A0-7135-C506-02D3F1535A44}"/>
          </ac:picMkLst>
        </pc:picChg>
      </pc:sldChg>
      <pc:sldChg chg="mod modShow">
        <pc:chgData name="Guillaume Fontaine" userId="S::bapak@goiba.net::d5d2ea3b-29f8-4a3a-8182-465ebba393e1" providerId="AD" clId="Web-{EA26918B-0488-E002-CF0B-8C9620812DB1}" dt="2024-09-06T10:40:53.176" v="11"/>
        <pc:sldMkLst>
          <pc:docMk/>
          <pc:sldMk cId="3493417727" sldId="4803"/>
        </pc:sldMkLst>
      </pc:sldChg>
      <pc:sldChg chg="new del">
        <pc:chgData name="Guillaume Fontaine" userId="S::bapak@goiba.net::d5d2ea3b-29f8-4a3a-8182-465ebba393e1" providerId="AD" clId="Web-{EA26918B-0488-E002-CF0B-8C9620812DB1}" dt="2024-09-06T10:41:03.457" v="13"/>
        <pc:sldMkLst>
          <pc:docMk/>
          <pc:sldMk cId="1972413073" sldId="4816"/>
        </pc:sldMkLst>
      </pc:sldChg>
      <pc:sldChg chg="add replId">
        <pc:chgData name="Guillaume Fontaine" userId="S::bapak@goiba.net::d5d2ea3b-29f8-4a3a-8182-465ebba393e1" providerId="AD" clId="Web-{EA26918B-0488-E002-CF0B-8C9620812DB1}" dt="2024-09-06T10:41:10.786" v="14"/>
        <pc:sldMkLst>
          <pc:docMk/>
          <pc:sldMk cId="3378022733" sldId="48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1205E-CABA-488C-B787-744127BCF94D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19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038B7-BC88-4F06-BB99-6090BA9B0864}" type="datetimeFigureOut">
              <a:rPr lang="fr-BE" smtClean="0"/>
              <a:t>11-09-24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2A2551-BCBF-4B24-BF65-7017C377E146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92464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1pPr>
    <a:lvl2pPr marL="432008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2pPr>
    <a:lvl3pPr marL="864017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3pPr>
    <a:lvl4pPr marL="1296025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4pPr>
    <a:lvl5pPr marL="1728033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5pPr>
    <a:lvl6pPr marL="2160041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6pPr>
    <a:lvl7pPr marL="2592050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7pPr>
    <a:lvl8pPr marL="3024058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8pPr>
    <a:lvl9pPr marL="3456066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26.jpe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7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26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7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jpe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-Corpo-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, stove&#10;&#10;Description automatically generated">
            <a:extLst>
              <a:ext uri="{FF2B5EF4-FFF2-40B4-BE49-F238E27FC236}">
                <a16:creationId xmlns:a16="http://schemas.microsoft.com/office/drawing/2014/main" id="{F1F3E890-259E-4065-9624-D3BF90A51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0"/>
          <a:stretch/>
        </p:blipFill>
        <p:spPr>
          <a:xfrm>
            <a:off x="277586" y="360000"/>
            <a:ext cx="10920553" cy="29511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217992A-6F02-4849-8987-847D7EDFCACC}"/>
              </a:ext>
            </a:extLst>
          </p:cNvPr>
          <p:cNvSpPr/>
          <p:nvPr userDrawn="1"/>
        </p:nvSpPr>
        <p:spPr>
          <a:xfrm>
            <a:off x="360001" y="359999"/>
            <a:ext cx="10808715" cy="2901710"/>
          </a:xfrm>
          <a:prstGeom prst="rect">
            <a:avLst/>
          </a:prstGeom>
          <a:gradFill>
            <a:gsLst>
              <a:gs pos="0">
                <a:srgbClr val="FFEC44">
                  <a:alpha val="20000"/>
                </a:srgbClr>
              </a:gs>
              <a:gs pos="25000">
                <a:srgbClr val="69BE28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noProof="0"/>
          </a:p>
        </p:txBody>
      </p:sp>
      <p:pic>
        <p:nvPicPr>
          <p:cNvPr id="9" name="Image 11">
            <a:extLst>
              <a:ext uri="{FF2B5EF4-FFF2-40B4-BE49-F238E27FC236}">
                <a16:creationId xmlns:a16="http://schemas.microsoft.com/office/drawing/2014/main" id="{B96781CE-A92B-4D4A-A90B-C5B7155961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9" y="0"/>
            <a:ext cx="11518900" cy="6477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957AAC2-8F70-4BB6-B07F-2F2C2CBBE0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07" y="4958814"/>
            <a:ext cx="3919559" cy="262997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1300" kern="1200" dirty="0" smtClean="0">
                <a:solidFill>
                  <a:srgbClr val="1D1D1D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/>
              <a:t>First name Last name Job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7DB6F5D-0FA6-4077-ABFD-584774469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907" y="4382496"/>
            <a:ext cx="10806674" cy="38551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30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8C4E2E-EE6C-4B66-98CA-4140EF825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07" y="3566765"/>
            <a:ext cx="10806674" cy="6249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>
            <a:lvl1pPr algn="l">
              <a:defRPr sz="3800">
                <a:solidFill>
                  <a:srgbClr val="1D1D1D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17141-924B-47B7-A590-D47DE1A54D0D}"/>
              </a:ext>
            </a:extLst>
          </p:cNvPr>
          <p:cNvSpPr txBox="1"/>
          <p:nvPr userDrawn="1"/>
        </p:nvSpPr>
        <p:spPr>
          <a:xfrm>
            <a:off x="2907518" y="5940268"/>
            <a:ext cx="4810982" cy="18922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r>
              <a:rPr lang="en-US" sz="700" i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©2021 </a:t>
            </a:r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 Beam Applications SA. All rights reserved. Reproduction of any of the material contained </a:t>
            </a:r>
          </a:p>
          <a:p>
            <a:pPr algn="l"/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herein in any format or media without the prior and express written permission of Ion Beam Applications SA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1547493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1">
          <p15:clr>
            <a:srgbClr val="FBAE40"/>
          </p15:clr>
        </p15:guide>
        <p15:guide id="2" pos="36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i Vertical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FCCF7126-F8E8-0A44-8E60-9E5849A31D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04977" y="300474"/>
            <a:ext cx="1031522" cy="54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73CC2-BABD-4AA1-A27A-2372C4B975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5769920" cy="64801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A6905E0-AF69-40F0-B373-BC622BAE3281}"/>
              </a:ext>
            </a:extLst>
          </p:cNvPr>
          <p:cNvSpPr/>
          <p:nvPr userDrawn="1"/>
        </p:nvSpPr>
        <p:spPr>
          <a:xfrm>
            <a:off x="0" y="1"/>
            <a:ext cx="5769920" cy="6480174"/>
          </a:xfrm>
          <a:prstGeom prst="rect">
            <a:avLst/>
          </a:prstGeom>
          <a:gradFill>
            <a:gsLst>
              <a:gs pos="0">
                <a:srgbClr val="FFEC44">
                  <a:alpha val="20000"/>
                </a:srgbClr>
              </a:gs>
              <a:gs pos="25000">
                <a:srgbClr val="69BE28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/>
          </a:p>
        </p:txBody>
      </p:sp>
      <p:pic>
        <p:nvPicPr>
          <p:cNvPr id="15" name="Image 8">
            <a:extLst>
              <a:ext uri="{FF2B5EF4-FFF2-40B4-BE49-F238E27FC236}">
                <a16:creationId xmlns:a16="http://schemas.microsoft.com/office/drawing/2014/main" id="{72283B49-8F52-4BB3-BFEC-F2375AAD07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2033" y="4992069"/>
            <a:ext cx="808527" cy="1180431"/>
          </a:xfrm>
          <a:prstGeom prst="rect">
            <a:avLst/>
          </a:prstGeom>
        </p:spPr>
      </p:pic>
      <p:pic>
        <p:nvPicPr>
          <p:cNvPr id="17" name="Image 17">
            <a:extLst>
              <a:ext uri="{FF2B5EF4-FFF2-40B4-BE49-F238E27FC236}">
                <a16:creationId xmlns:a16="http://schemas.microsoft.com/office/drawing/2014/main" id="{51DA359A-1CD6-4858-86D6-63CF8643DC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"/>
          <a:stretch/>
        </p:blipFill>
        <p:spPr>
          <a:xfrm>
            <a:off x="9934303" y="4826726"/>
            <a:ext cx="1586186" cy="1653449"/>
          </a:xfrm>
          <a:prstGeom prst="rect">
            <a:avLst/>
          </a:prstGeom>
        </p:spPr>
      </p:pic>
      <p:pic>
        <p:nvPicPr>
          <p:cNvPr id="19" name="Image 17">
            <a:extLst>
              <a:ext uri="{FF2B5EF4-FFF2-40B4-BE49-F238E27FC236}">
                <a16:creationId xmlns:a16="http://schemas.microsoft.com/office/drawing/2014/main" id="{FD7206D5-B5D0-483D-90AA-F8EB336C4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6250" y="5744266"/>
            <a:ext cx="1838053" cy="452435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98BE39-4E52-47E8-9C62-AA299E849F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9997" y="4004119"/>
            <a:ext cx="5016499" cy="262997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1300" kern="1200" dirty="0" smtClean="0">
                <a:solidFill>
                  <a:srgbClr val="1D1D1D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First name Last name Job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AE7E57-F54B-4321-A865-878797CDD9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19998" y="3228658"/>
            <a:ext cx="5016499" cy="3285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30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A565F4-C384-4E20-B79E-14F271DC6E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0000" y="1526894"/>
            <a:ext cx="5016499" cy="12546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>
            <a:lvl1pPr algn="l">
              <a:defRPr sz="3800">
                <a:solidFill>
                  <a:srgbClr val="1D1D1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78A35-B4A0-41DB-A61B-E8B5B16949E5}"/>
              </a:ext>
            </a:extLst>
          </p:cNvPr>
          <p:cNvSpPr txBox="1"/>
          <p:nvPr userDrawn="1"/>
        </p:nvSpPr>
        <p:spPr>
          <a:xfrm>
            <a:off x="6119997" y="6253245"/>
            <a:ext cx="4810982" cy="18922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r>
              <a:rPr lang="en-US" sz="550" i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©2021 </a:t>
            </a:r>
            <a:r>
              <a:rPr lang="en-US" sz="55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 Beam Applications SA. All rights reserved. Reproduction of any of the material contained </a:t>
            </a:r>
          </a:p>
          <a:p>
            <a:pPr algn="l"/>
            <a:r>
              <a:rPr lang="en-US" sz="55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herein in any format or media without the prior and express written permission of Ion Beam Applications SA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53132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1">
          <p15:clr>
            <a:srgbClr val="FBAE40"/>
          </p15:clr>
        </p15:guide>
        <p15:guide id="2" pos="362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-Corpo-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, stove&#10;&#10;Description automatically generated">
            <a:extLst>
              <a:ext uri="{FF2B5EF4-FFF2-40B4-BE49-F238E27FC236}">
                <a16:creationId xmlns:a16="http://schemas.microsoft.com/office/drawing/2014/main" id="{F1F3E890-259E-4065-9624-D3BF90A51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0"/>
          <a:stretch/>
        </p:blipFill>
        <p:spPr>
          <a:xfrm>
            <a:off x="277586" y="360000"/>
            <a:ext cx="10920553" cy="29511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217992A-6F02-4849-8987-847D7EDFCACC}"/>
              </a:ext>
            </a:extLst>
          </p:cNvPr>
          <p:cNvSpPr/>
          <p:nvPr userDrawn="1"/>
        </p:nvSpPr>
        <p:spPr>
          <a:xfrm>
            <a:off x="360001" y="359999"/>
            <a:ext cx="10808715" cy="2901710"/>
          </a:xfrm>
          <a:prstGeom prst="rect">
            <a:avLst/>
          </a:prstGeom>
          <a:gradFill>
            <a:gsLst>
              <a:gs pos="0">
                <a:srgbClr val="FFEC44">
                  <a:alpha val="20000"/>
                </a:srgbClr>
              </a:gs>
              <a:gs pos="25000">
                <a:srgbClr val="69BE28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noProof="0"/>
          </a:p>
        </p:txBody>
      </p:sp>
      <p:pic>
        <p:nvPicPr>
          <p:cNvPr id="9" name="Image 11">
            <a:extLst>
              <a:ext uri="{FF2B5EF4-FFF2-40B4-BE49-F238E27FC236}">
                <a16:creationId xmlns:a16="http://schemas.microsoft.com/office/drawing/2014/main" id="{B96781CE-A92B-4D4A-A90B-C5B7155961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9" y="0"/>
            <a:ext cx="11518900" cy="6477000"/>
          </a:xfrm>
          <a:prstGeom prst="rect">
            <a:avLst/>
          </a:prstGeom>
        </p:spPr>
      </p:pic>
      <p:pic>
        <p:nvPicPr>
          <p:cNvPr id="14" name="Image 17">
            <a:extLst>
              <a:ext uri="{FF2B5EF4-FFF2-40B4-BE49-F238E27FC236}">
                <a16:creationId xmlns:a16="http://schemas.microsoft.com/office/drawing/2014/main" id="{C085D809-69A5-42A7-A96C-CED0C2EB03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0360" y="5173132"/>
            <a:ext cx="1938868" cy="965725"/>
          </a:xfrm>
          <a:prstGeom prst="rect">
            <a:avLst/>
          </a:prstGeom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13E3A2D-4896-4926-9CBF-38FE252E9D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07" y="4958814"/>
            <a:ext cx="3919559" cy="262997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1300" kern="1200" dirty="0" smtClean="0">
                <a:solidFill>
                  <a:srgbClr val="1D1D1D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/>
              <a:t>First name Last name Job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10A19E4-5117-416D-94F2-C9F8E0955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907" y="4382496"/>
            <a:ext cx="10806674" cy="38551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30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F0087D0-388C-4762-ABEE-65E239D2D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07" y="3566765"/>
            <a:ext cx="10806674" cy="6249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>
            <a:lvl1pPr algn="l">
              <a:defRPr sz="3800">
                <a:solidFill>
                  <a:srgbClr val="1D1D1D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06AA74-04A8-4253-A214-06C66EE1EDA8}"/>
              </a:ext>
            </a:extLst>
          </p:cNvPr>
          <p:cNvSpPr txBox="1"/>
          <p:nvPr userDrawn="1"/>
        </p:nvSpPr>
        <p:spPr>
          <a:xfrm>
            <a:off x="2907518" y="5940268"/>
            <a:ext cx="4810982" cy="18922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r>
              <a:rPr lang="en-US" sz="700" i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©2021 </a:t>
            </a:r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 Beam Applications SA. All rights reserved. Reproduction of any of the material contained </a:t>
            </a:r>
          </a:p>
          <a:p>
            <a:pPr algn="l"/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herein in any format or media without the prior and express written permission of Ion Beam Applications SA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1031383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1">
          <p15:clr>
            <a:srgbClr val="FBAE40"/>
          </p15:clr>
        </p15:guide>
        <p15:guide id="2" pos="362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i Vertical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working in a factory&#10;&#10;Description automatically generated with low confidence">
            <a:extLst>
              <a:ext uri="{FF2B5EF4-FFF2-40B4-BE49-F238E27FC236}">
                <a16:creationId xmlns:a16="http://schemas.microsoft.com/office/drawing/2014/main" id="{F70E5A84-3EA8-4673-990B-DB2EB24D74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769920" cy="64801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A6905E0-AF69-40F0-B373-BC622BAE3281}"/>
              </a:ext>
            </a:extLst>
          </p:cNvPr>
          <p:cNvSpPr/>
          <p:nvPr userDrawn="1"/>
        </p:nvSpPr>
        <p:spPr>
          <a:xfrm>
            <a:off x="0" y="-1"/>
            <a:ext cx="5769920" cy="6480174"/>
          </a:xfrm>
          <a:prstGeom prst="rect">
            <a:avLst/>
          </a:prstGeom>
          <a:gradFill>
            <a:gsLst>
              <a:gs pos="0">
                <a:srgbClr val="FFEC44">
                  <a:alpha val="20000"/>
                </a:srgbClr>
              </a:gs>
              <a:gs pos="25000">
                <a:srgbClr val="69BE28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CCF7126-F8E8-0A44-8E60-9E5849A31D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04977" y="300474"/>
            <a:ext cx="1031522" cy="546100"/>
          </a:xfrm>
          <a:prstGeom prst="rect">
            <a:avLst/>
          </a:prstGeom>
        </p:spPr>
      </p:pic>
      <p:pic>
        <p:nvPicPr>
          <p:cNvPr id="15" name="Image 8">
            <a:extLst>
              <a:ext uri="{FF2B5EF4-FFF2-40B4-BE49-F238E27FC236}">
                <a16:creationId xmlns:a16="http://schemas.microsoft.com/office/drawing/2014/main" id="{72283B49-8F52-4BB3-BFEC-F2375AAD07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2033" y="4992069"/>
            <a:ext cx="808527" cy="1180431"/>
          </a:xfrm>
          <a:prstGeom prst="rect">
            <a:avLst/>
          </a:prstGeom>
        </p:spPr>
      </p:pic>
      <p:pic>
        <p:nvPicPr>
          <p:cNvPr id="17" name="Image 17">
            <a:extLst>
              <a:ext uri="{FF2B5EF4-FFF2-40B4-BE49-F238E27FC236}">
                <a16:creationId xmlns:a16="http://schemas.microsoft.com/office/drawing/2014/main" id="{51DA359A-1CD6-4858-86D6-63CF8643DC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"/>
          <a:stretch/>
        </p:blipFill>
        <p:spPr>
          <a:xfrm>
            <a:off x="9934303" y="4826726"/>
            <a:ext cx="1586186" cy="1653449"/>
          </a:xfrm>
          <a:prstGeom prst="rect">
            <a:avLst/>
          </a:prstGeom>
        </p:spPr>
      </p:pic>
      <p:pic>
        <p:nvPicPr>
          <p:cNvPr id="12" name="Image 17">
            <a:extLst>
              <a:ext uri="{FF2B5EF4-FFF2-40B4-BE49-F238E27FC236}">
                <a16:creationId xmlns:a16="http://schemas.microsoft.com/office/drawing/2014/main" id="{5C969C7B-A59D-4FA4-8C10-AF208E304C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0360" y="5173132"/>
            <a:ext cx="1938868" cy="965725"/>
          </a:xfrm>
          <a:prstGeom prst="rect">
            <a:avLst/>
          </a:pr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E8B16F5-5ED8-4C08-AC01-D95CA283C2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9997" y="4004119"/>
            <a:ext cx="5016499" cy="262997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1300" kern="1200" dirty="0" smtClean="0">
                <a:solidFill>
                  <a:srgbClr val="1D1D1D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First name Last name Job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E80992B-55B1-4A92-AC42-BDDEF2CBB2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19998" y="3228658"/>
            <a:ext cx="5016499" cy="3285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30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CF5A2C5-9B7D-4EF7-AC87-C57648BD6F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0000" y="1526894"/>
            <a:ext cx="5016499" cy="12546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>
            <a:lvl1pPr algn="l">
              <a:defRPr sz="3800">
                <a:solidFill>
                  <a:srgbClr val="1D1D1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984074-F383-4A9A-9A11-700B03AFA46F}"/>
              </a:ext>
            </a:extLst>
          </p:cNvPr>
          <p:cNvSpPr txBox="1"/>
          <p:nvPr userDrawn="1"/>
        </p:nvSpPr>
        <p:spPr>
          <a:xfrm>
            <a:off x="6119997" y="6253245"/>
            <a:ext cx="4810982" cy="18922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r>
              <a:rPr lang="en-US" sz="550" i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©2021 </a:t>
            </a:r>
            <a:r>
              <a:rPr lang="en-US" sz="55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 Beam Applications SA. All rights reserved. Reproduction of any of the material contained </a:t>
            </a:r>
          </a:p>
          <a:p>
            <a:pPr algn="l"/>
            <a:r>
              <a:rPr lang="en-US" sz="55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herein in any format or media without the prior and express written permission of Ion Beam Applications SA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507839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1">
          <p15:clr>
            <a:srgbClr val="FBAE40"/>
          </p15:clr>
        </p15:guide>
        <p15:guide id="2" pos="36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PS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A17E6CF8-1F36-A14F-A1E5-E1D08F79DEB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0001" y="360001"/>
            <a:ext cx="10800486" cy="295116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lIns="90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0221109-F569-4FC2-BC44-D23584A593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9" y="0"/>
            <a:ext cx="11518900" cy="6477000"/>
          </a:xfrm>
          <a:prstGeom prst="rect">
            <a:avLst/>
          </a:prstGeom>
        </p:spPr>
      </p:pic>
      <p:pic>
        <p:nvPicPr>
          <p:cNvPr id="14" name="Image 17">
            <a:extLst>
              <a:ext uri="{FF2B5EF4-FFF2-40B4-BE49-F238E27FC236}">
                <a16:creationId xmlns:a16="http://schemas.microsoft.com/office/drawing/2014/main" id="{D93D6945-5850-41E7-B62B-0376BF8BA9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0360" y="5173132"/>
            <a:ext cx="1938868" cy="965725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988E3A5-14AB-4C00-A97C-B3026BD2A0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07" y="4958814"/>
            <a:ext cx="3919559" cy="262997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1300" kern="1200" dirty="0" smtClean="0">
                <a:solidFill>
                  <a:srgbClr val="1D1D1D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/>
              <a:t>First name Last name Job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EA643C8-C592-464C-9CF6-662180554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907" y="4382496"/>
            <a:ext cx="10806674" cy="38551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30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FDC82E3-14A1-410B-A984-AB7F80198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07" y="3566765"/>
            <a:ext cx="10806674" cy="6249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>
            <a:lvl1pPr algn="l">
              <a:defRPr sz="3800">
                <a:solidFill>
                  <a:srgbClr val="1D1D1D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456D9-9EA8-48BF-B752-A0A4AB6EAAF5}"/>
              </a:ext>
            </a:extLst>
          </p:cNvPr>
          <p:cNvSpPr txBox="1"/>
          <p:nvPr userDrawn="1"/>
        </p:nvSpPr>
        <p:spPr>
          <a:xfrm>
            <a:off x="2907518" y="5940268"/>
            <a:ext cx="4810982" cy="18922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r>
              <a:rPr lang="en-US" sz="700" i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©2021 </a:t>
            </a:r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 Beam Applications SA. All rights reserved. Reproduction of any of the material contained </a:t>
            </a:r>
          </a:p>
          <a:p>
            <a:pPr algn="l"/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herein in any format or media without the prior and express written permission of Ion Beam Applications SA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2976666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1">
          <p15:clr>
            <a:srgbClr val="FBAE40"/>
          </p15:clr>
        </p15:guide>
        <p15:guide id="2" pos="36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-Indus-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A4470E28-7799-48D4-A487-5444B2078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/>
          <a:stretch/>
        </p:blipFill>
        <p:spPr>
          <a:xfrm>
            <a:off x="352384" y="327601"/>
            <a:ext cx="10825883" cy="29835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D2B5391-05A8-4646-926E-5E2877D50527}"/>
              </a:ext>
            </a:extLst>
          </p:cNvPr>
          <p:cNvSpPr/>
          <p:nvPr userDrawn="1"/>
        </p:nvSpPr>
        <p:spPr>
          <a:xfrm>
            <a:off x="359453" y="333421"/>
            <a:ext cx="10803407" cy="2983562"/>
          </a:xfrm>
          <a:prstGeom prst="rect">
            <a:avLst/>
          </a:prstGeom>
          <a:gradFill>
            <a:gsLst>
              <a:gs pos="0">
                <a:srgbClr val="FFEC44">
                  <a:alpha val="20000"/>
                </a:srgbClr>
              </a:gs>
              <a:gs pos="25000">
                <a:srgbClr val="69BE28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/>
          </a:p>
        </p:txBody>
      </p:sp>
      <p:pic>
        <p:nvPicPr>
          <p:cNvPr id="22" name="Image 11">
            <a:extLst>
              <a:ext uri="{FF2B5EF4-FFF2-40B4-BE49-F238E27FC236}">
                <a16:creationId xmlns:a16="http://schemas.microsoft.com/office/drawing/2014/main" id="{DBE404A0-FD74-45D2-824C-709DCFA79E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9" y="0"/>
            <a:ext cx="11518900" cy="6477000"/>
          </a:xfrm>
          <a:prstGeom prst="rect">
            <a:avLst/>
          </a:prstGeom>
        </p:spPr>
      </p:pic>
      <p:pic>
        <p:nvPicPr>
          <p:cNvPr id="12" name="Image 17">
            <a:extLst>
              <a:ext uri="{FF2B5EF4-FFF2-40B4-BE49-F238E27FC236}">
                <a16:creationId xmlns:a16="http://schemas.microsoft.com/office/drawing/2014/main" id="{99A5071E-C370-4D84-9E7D-5233402338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0500" y="5302918"/>
            <a:ext cx="2130153" cy="1180431"/>
          </a:xfrm>
          <a:prstGeom prst="rect">
            <a:avLst/>
          </a:prstGeom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999FF64-1661-4DB1-89E9-0F0C1C0D6B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07" y="4958814"/>
            <a:ext cx="3919559" cy="262997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1300" kern="1200" dirty="0" smtClean="0">
                <a:solidFill>
                  <a:srgbClr val="1D1D1D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/>
              <a:t>First name Last name Job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86D4006-BF8E-4366-9262-2DE595BF8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907" y="4382496"/>
            <a:ext cx="10806674" cy="38551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30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873BCB1-B6D2-41F0-B695-A582CD04E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07" y="3566765"/>
            <a:ext cx="10806674" cy="6249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>
            <a:lvl1pPr algn="l">
              <a:defRPr sz="3800">
                <a:solidFill>
                  <a:srgbClr val="1D1D1D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38B0B-D705-40F1-9E2F-D31B2B61DBD0}"/>
              </a:ext>
            </a:extLst>
          </p:cNvPr>
          <p:cNvSpPr txBox="1"/>
          <p:nvPr userDrawn="1"/>
        </p:nvSpPr>
        <p:spPr>
          <a:xfrm>
            <a:off x="2907518" y="5940268"/>
            <a:ext cx="4810982" cy="18922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r>
              <a:rPr lang="en-US" sz="700" i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©2021 </a:t>
            </a:r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 Beam Applications SA. All rights reserved. Reproduction of any of the material contained </a:t>
            </a:r>
          </a:p>
          <a:p>
            <a:pPr algn="l"/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herein in any format or media without the prior and express written permission of Ion Beam Applications SA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340076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1">
          <p15:clr>
            <a:srgbClr val="FBAE40"/>
          </p15:clr>
        </p15:guide>
        <p15:guide id="2" pos="36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 Vertical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DDF5BFFA-789F-4188-934A-AE6F7E1B7D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26" y="15087"/>
            <a:ext cx="5760244" cy="64801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CCF7126-F8E8-0A44-8E60-9E5849A31D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04977" y="300474"/>
            <a:ext cx="1031522" cy="546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A6905E0-AF69-40F0-B373-BC622BAE3281}"/>
              </a:ext>
            </a:extLst>
          </p:cNvPr>
          <p:cNvSpPr/>
          <p:nvPr userDrawn="1"/>
        </p:nvSpPr>
        <p:spPr>
          <a:xfrm>
            <a:off x="0" y="-15086"/>
            <a:ext cx="5769920" cy="6510348"/>
          </a:xfrm>
          <a:prstGeom prst="rect">
            <a:avLst/>
          </a:prstGeom>
          <a:gradFill>
            <a:gsLst>
              <a:gs pos="0">
                <a:srgbClr val="FFEC44">
                  <a:alpha val="20000"/>
                </a:srgbClr>
              </a:gs>
              <a:gs pos="25000">
                <a:srgbClr val="69BE28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/>
          </a:p>
        </p:txBody>
      </p:sp>
      <p:pic>
        <p:nvPicPr>
          <p:cNvPr id="18" name="Image 8">
            <a:extLst>
              <a:ext uri="{FF2B5EF4-FFF2-40B4-BE49-F238E27FC236}">
                <a16:creationId xmlns:a16="http://schemas.microsoft.com/office/drawing/2014/main" id="{5EE2C617-C8ED-4002-9A7C-516A2EAD4A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286" y="4992069"/>
            <a:ext cx="808527" cy="1180431"/>
          </a:xfrm>
          <a:prstGeom prst="rect">
            <a:avLst/>
          </a:prstGeom>
        </p:spPr>
      </p:pic>
      <p:pic>
        <p:nvPicPr>
          <p:cNvPr id="14" name="Image 17">
            <a:extLst>
              <a:ext uri="{FF2B5EF4-FFF2-40B4-BE49-F238E27FC236}">
                <a16:creationId xmlns:a16="http://schemas.microsoft.com/office/drawing/2014/main" id="{09CA7E54-3BDF-49E9-937F-EB9E0878C1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1620" y="5609167"/>
            <a:ext cx="1849966" cy="511007"/>
          </a:xfrm>
          <a:prstGeom prst="rect">
            <a:avLst/>
          </a:prstGeom>
        </p:spPr>
      </p:pic>
      <p:pic>
        <p:nvPicPr>
          <p:cNvPr id="19" name="Image 17">
            <a:extLst>
              <a:ext uri="{FF2B5EF4-FFF2-40B4-BE49-F238E27FC236}">
                <a16:creationId xmlns:a16="http://schemas.microsoft.com/office/drawing/2014/main" id="{4DE12245-9BD2-4A4C-B628-858C611876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0500" y="5302918"/>
            <a:ext cx="2130153" cy="1180431"/>
          </a:xfrm>
          <a:prstGeom prst="rect">
            <a:avLst/>
          </a:prstGeom>
        </p:spPr>
      </p:pic>
      <p:pic>
        <p:nvPicPr>
          <p:cNvPr id="20" name="Image 17">
            <a:extLst>
              <a:ext uri="{FF2B5EF4-FFF2-40B4-BE49-F238E27FC236}">
                <a16:creationId xmlns:a16="http://schemas.microsoft.com/office/drawing/2014/main" id="{C40CD4A7-B9F9-4398-B592-986E9B585F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4303" y="4826726"/>
            <a:ext cx="1368697" cy="1459775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E25E11-C3F1-4584-9990-4C6211452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9997" y="4004119"/>
            <a:ext cx="5016499" cy="262997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1300" kern="1200" dirty="0" smtClean="0">
                <a:solidFill>
                  <a:srgbClr val="1D1D1D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First name Last name Job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76C56BC-C322-4F39-825D-7E22D87AE8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19998" y="3228658"/>
            <a:ext cx="5016499" cy="3285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30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A0B8C9-1196-4EA5-AD74-D6CE63032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0000" y="1526894"/>
            <a:ext cx="5016499" cy="12546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>
            <a:lvl1pPr algn="l">
              <a:defRPr sz="3800">
                <a:solidFill>
                  <a:srgbClr val="1D1D1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53EAA-5E1D-4D42-AC03-2757017C29FB}"/>
              </a:ext>
            </a:extLst>
          </p:cNvPr>
          <p:cNvSpPr txBox="1"/>
          <p:nvPr userDrawn="1"/>
        </p:nvSpPr>
        <p:spPr>
          <a:xfrm>
            <a:off x="6119997" y="6253245"/>
            <a:ext cx="4810982" cy="18922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r>
              <a:rPr lang="en-US" sz="550" i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©2021 </a:t>
            </a:r>
            <a:r>
              <a:rPr lang="en-US" sz="55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 Beam Applications SA. All rights reserved. Reproduction of any of the material contained </a:t>
            </a:r>
          </a:p>
          <a:p>
            <a:pPr algn="l"/>
            <a:r>
              <a:rPr lang="en-US" sz="55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herein in any format or media without the prior and express written permission of Ion Beam Applications SA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3764495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1">
          <p15:clr>
            <a:srgbClr val="FBAE40"/>
          </p15:clr>
        </p15:guide>
        <p15:guide id="2" pos="36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Indus-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A17E6CF8-1F36-A14F-A1E5-E1D08F79DEB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0001" y="360001"/>
            <a:ext cx="10803408" cy="295116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lIns="90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10" name="Image 11">
            <a:extLst>
              <a:ext uri="{FF2B5EF4-FFF2-40B4-BE49-F238E27FC236}">
                <a16:creationId xmlns:a16="http://schemas.microsoft.com/office/drawing/2014/main" id="{40B472D5-28D3-443D-9FDE-A2B0DBACF8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9" y="0"/>
            <a:ext cx="11518900" cy="6477000"/>
          </a:xfrm>
          <a:prstGeom prst="rect">
            <a:avLst/>
          </a:prstGeom>
        </p:spPr>
      </p:pic>
      <p:pic>
        <p:nvPicPr>
          <p:cNvPr id="9" name="Image 17">
            <a:extLst>
              <a:ext uri="{FF2B5EF4-FFF2-40B4-BE49-F238E27FC236}">
                <a16:creationId xmlns:a16="http://schemas.microsoft.com/office/drawing/2014/main" id="{D8071FEE-701D-4262-A89C-4A02A0A58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0500" y="5302918"/>
            <a:ext cx="2130153" cy="1180431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94BACAA-67E7-4BC8-825B-750BFBC597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07" y="4958814"/>
            <a:ext cx="3919559" cy="262997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1300" kern="1200" dirty="0" smtClean="0">
                <a:solidFill>
                  <a:srgbClr val="1D1D1D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/>
              <a:t>First name Last name Job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86FC28D-048A-4F67-BB12-B60452572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907" y="4382496"/>
            <a:ext cx="10806674" cy="38551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30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B863-7DA5-4234-9598-A24CCE86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07" y="3566765"/>
            <a:ext cx="10806674" cy="6249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>
            <a:lvl1pPr algn="l">
              <a:defRPr sz="3800">
                <a:solidFill>
                  <a:srgbClr val="1D1D1D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57C232-820A-48AA-9137-6194F4EECEBC}"/>
              </a:ext>
            </a:extLst>
          </p:cNvPr>
          <p:cNvSpPr txBox="1"/>
          <p:nvPr userDrawn="1"/>
        </p:nvSpPr>
        <p:spPr>
          <a:xfrm>
            <a:off x="2907518" y="5940268"/>
            <a:ext cx="4810982" cy="18922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r>
              <a:rPr lang="en-US" sz="700" i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©2021 </a:t>
            </a:r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 Beam Applications SA. All rights reserved. Reproduction of any of the material contained </a:t>
            </a:r>
          </a:p>
          <a:p>
            <a:pPr algn="l"/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herein in any format or media without the prior and express written permission of Ion Beam Applications SA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2646024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1">
          <p15:clr>
            <a:srgbClr val="FBAE40"/>
          </p15:clr>
        </p15:guide>
        <p15:guide id="2" pos="362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92AF64-EE97-4A25-BAE2-A11F1E474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3706"/>
            <a:ext cx="11520488" cy="463491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E3C5C7-5899-4FE6-9B13-7CF2E9CDDDC5}"/>
              </a:ext>
            </a:extLst>
          </p:cNvPr>
          <p:cNvSpPr/>
          <p:nvPr userDrawn="1"/>
        </p:nvSpPr>
        <p:spPr>
          <a:xfrm>
            <a:off x="-1" y="103517"/>
            <a:ext cx="11518289" cy="4634915"/>
          </a:xfrm>
          <a:prstGeom prst="rect">
            <a:avLst/>
          </a:prstGeom>
          <a:gradFill>
            <a:gsLst>
              <a:gs pos="0">
                <a:srgbClr val="FFEC44">
                  <a:alpha val="20000"/>
                </a:srgbClr>
              </a:gs>
              <a:gs pos="25000">
                <a:srgbClr val="69BE28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/>
          </a:p>
        </p:txBody>
      </p:sp>
      <p:sp>
        <p:nvSpPr>
          <p:cNvPr id="12" name="Titre 7">
            <a:extLst>
              <a:ext uri="{FF2B5EF4-FFF2-40B4-BE49-F238E27FC236}">
                <a16:creationId xmlns:a16="http://schemas.microsoft.com/office/drawing/2014/main" id="{6E12A7C8-2563-4D6F-84AA-FD1C091245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15" y="1865195"/>
            <a:ext cx="10818458" cy="65777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78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D0B1F7AE-FF79-411B-B739-3608E201D5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015" y="5148646"/>
            <a:ext cx="7044298" cy="337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12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First name Last name Job Title</a:t>
            </a:r>
          </a:p>
        </p:txBody>
      </p:sp>
      <p:pic>
        <p:nvPicPr>
          <p:cNvPr id="17" name="Image 8">
            <a:extLst>
              <a:ext uri="{FF2B5EF4-FFF2-40B4-BE49-F238E27FC236}">
                <a16:creationId xmlns:a16="http://schemas.microsoft.com/office/drawing/2014/main" id="{B969B8BE-05C0-4C93-B4E5-5BDC022301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165" y="5572144"/>
            <a:ext cx="459323" cy="6706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4F4D02-A591-45F7-87A6-14DD370FEBB9}"/>
              </a:ext>
            </a:extLst>
          </p:cNvPr>
          <p:cNvSpPr/>
          <p:nvPr userDrawn="1"/>
        </p:nvSpPr>
        <p:spPr>
          <a:xfrm>
            <a:off x="-2199" y="-21202"/>
            <a:ext cx="11520488" cy="124719"/>
          </a:xfrm>
          <a:prstGeom prst="rect">
            <a:avLst/>
          </a:prstGeom>
          <a:gradFill>
            <a:gsLst>
              <a:gs pos="0">
                <a:srgbClr val="FFEC44"/>
              </a:gs>
              <a:gs pos="20000">
                <a:srgbClr val="69BE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0167" tIns="340167" rIns="340167" bIns="3401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7" noProof="0"/>
          </a:p>
        </p:txBody>
      </p:sp>
      <p:pic>
        <p:nvPicPr>
          <p:cNvPr id="9" name="Picture 5" descr="Facebook">
            <a:extLst>
              <a:ext uri="{FF2B5EF4-FFF2-40B4-BE49-F238E27FC236}">
                <a16:creationId xmlns:a16="http://schemas.microsoft.com/office/drawing/2014/main" id="{72348F50-B5BF-42D7-AAEC-598BBA5344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457" y="5916923"/>
            <a:ext cx="256967" cy="25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LinkedIn">
            <a:extLst>
              <a:ext uri="{FF2B5EF4-FFF2-40B4-BE49-F238E27FC236}">
                <a16:creationId xmlns:a16="http://schemas.microsoft.com/office/drawing/2014/main" id="{277DEDEE-D83A-4EC3-A3B0-C7C3DBC9E8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640" y="5916923"/>
            <a:ext cx="256967" cy="25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 descr="Twitter">
            <a:extLst>
              <a:ext uri="{FF2B5EF4-FFF2-40B4-BE49-F238E27FC236}">
                <a16:creationId xmlns:a16="http://schemas.microsoft.com/office/drawing/2014/main" id="{51B7AA82-9B98-4D42-A839-A0FAB5D896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8703" y="5916924"/>
            <a:ext cx="256967" cy="25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Youtube">
            <a:extLst>
              <a:ext uri="{FF2B5EF4-FFF2-40B4-BE49-F238E27FC236}">
                <a16:creationId xmlns:a16="http://schemas.microsoft.com/office/drawing/2014/main" id="{249E5E96-0B77-4E06-A772-4AFA4C0318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1063" y="5916925"/>
            <a:ext cx="256967" cy="25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Image 17">
            <a:extLst>
              <a:ext uri="{FF2B5EF4-FFF2-40B4-BE49-F238E27FC236}">
                <a16:creationId xmlns:a16="http://schemas.microsoft.com/office/drawing/2014/main" id="{85D3ADB5-8E1E-45BF-B610-C158876AB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4303" y="4826726"/>
            <a:ext cx="1368697" cy="1459775"/>
          </a:xfrm>
          <a:prstGeom prst="rect">
            <a:avLst/>
          </a:prstGeom>
        </p:spPr>
      </p:pic>
      <p:pic>
        <p:nvPicPr>
          <p:cNvPr id="20" name="Image 11">
            <a:extLst>
              <a:ext uri="{FF2B5EF4-FFF2-40B4-BE49-F238E27FC236}">
                <a16:creationId xmlns:a16="http://schemas.microsoft.com/office/drawing/2014/main" id="{7B100340-30BA-4948-9BE8-5391D4930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2619" y="5435813"/>
            <a:ext cx="1246909" cy="8017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D685CA-1626-4626-920A-D28EF054D1CC}"/>
              </a:ext>
            </a:extLst>
          </p:cNvPr>
          <p:cNvSpPr txBox="1"/>
          <p:nvPr userDrawn="1"/>
        </p:nvSpPr>
        <p:spPr>
          <a:xfrm>
            <a:off x="2907518" y="5984658"/>
            <a:ext cx="4810982" cy="18922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r>
              <a:rPr lang="en-US" sz="700" i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©2021 </a:t>
            </a:r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 Beam Applications SA. All rights reserved. Reproduction of any of the material contained </a:t>
            </a:r>
          </a:p>
          <a:p>
            <a:pPr algn="l"/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herein in any format or media without the prior and express written permission of Ion Beam Applications SA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421957938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hairpiece&#10;&#10;Description automatically generated">
            <a:extLst>
              <a:ext uri="{FF2B5EF4-FFF2-40B4-BE49-F238E27FC236}">
                <a16:creationId xmlns:a16="http://schemas.microsoft.com/office/drawing/2014/main" id="{78E15634-1BC2-4A28-8941-E8E6F6DE96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886"/>
            <a:ext cx="11526302" cy="4634915"/>
          </a:xfrm>
          <a:prstGeom prst="rect">
            <a:avLst/>
          </a:prstGeom>
        </p:spPr>
      </p:pic>
      <p:sp>
        <p:nvSpPr>
          <p:cNvPr id="12" name="Titre 7">
            <a:extLst>
              <a:ext uri="{FF2B5EF4-FFF2-40B4-BE49-F238E27FC236}">
                <a16:creationId xmlns:a16="http://schemas.microsoft.com/office/drawing/2014/main" id="{6E12A7C8-2563-4D6F-84AA-FD1C091245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15" y="1865195"/>
            <a:ext cx="10818458" cy="65777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78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D0B1F7AE-FF79-411B-B739-3608E201D5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015" y="5148646"/>
            <a:ext cx="7044298" cy="337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12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First name Last name Job Title</a:t>
            </a:r>
          </a:p>
        </p:txBody>
      </p:sp>
      <p:pic>
        <p:nvPicPr>
          <p:cNvPr id="17" name="Image 8">
            <a:extLst>
              <a:ext uri="{FF2B5EF4-FFF2-40B4-BE49-F238E27FC236}">
                <a16:creationId xmlns:a16="http://schemas.microsoft.com/office/drawing/2014/main" id="{B969B8BE-05C0-4C93-B4E5-5BDC022301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165" y="5572144"/>
            <a:ext cx="459323" cy="6706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4F4D02-A591-45F7-87A6-14DD370FEBB9}"/>
              </a:ext>
            </a:extLst>
          </p:cNvPr>
          <p:cNvSpPr/>
          <p:nvPr userDrawn="1"/>
        </p:nvSpPr>
        <p:spPr>
          <a:xfrm>
            <a:off x="-12138" y="-21202"/>
            <a:ext cx="11532626" cy="124719"/>
          </a:xfrm>
          <a:prstGeom prst="rect">
            <a:avLst/>
          </a:prstGeom>
          <a:gradFill>
            <a:gsLst>
              <a:gs pos="0">
                <a:srgbClr val="FFEC44"/>
              </a:gs>
              <a:gs pos="20000">
                <a:srgbClr val="69BE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0167" tIns="340167" rIns="340167" bIns="3401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7" noProof="0"/>
          </a:p>
        </p:txBody>
      </p:sp>
      <p:pic>
        <p:nvPicPr>
          <p:cNvPr id="9" name="Picture 5" descr="Facebook">
            <a:extLst>
              <a:ext uri="{FF2B5EF4-FFF2-40B4-BE49-F238E27FC236}">
                <a16:creationId xmlns:a16="http://schemas.microsoft.com/office/drawing/2014/main" id="{72348F50-B5BF-42D7-AAEC-598BBA5344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457" y="5916923"/>
            <a:ext cx="256967" cy="25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LinkedIn">
            <a:extLst>
              <a:ext uri="{FF2B5EF4-FFF2-40B4-BE49-F238E27FC236}">
                <a16:creationId xmlns:a16="http://schemas.microsoft.com/office/drawing/2014/main" id="{277DEDEE-D83A-4EC3-A3B0-C7C3DBC9E8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640" y="5916923"/>
            <a:ext cx="256967" cy="25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 descr="Twitter">
            <a:extLst>
              <a:ext uri="{FF2B5EF4-FFF2-40B4-BE49-F238E27FC236}">
                <a16:creationId xmlns:a16="http://schemas.microsoft.com/office/drawing/2014/main" id="{51B7AA82-9B98-4D42-A839-A0FAB5D896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8703" y="5916924"/>
            <a:ext cx="256967" cy="25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Youtube">
            <a:extLst>
              <a:ext uri="{FF2B5EF4-FFF2-40B4-BE49-F238E27FC236}">
                <a16:creationId xmlns:a16="http://schemas.microsoft.com/office/drawing/2014/main" id="{249E5E96-0B77-4E06-A772-4AFA4C0318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1063" y="5916925"/>
            <a:ext cx="256967" cy="25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5EBB8D-9E08-46E5-8553-259A6314362A}"/>
              </a:ext>
            </a:extLst>
          </p:cNvPr>
          <p:cNvSpPr txBox="1"/>
          <p:nvPr userDrawn="1"/>
        </p:nvSpPr>
        <p:spPr>
          <a:xfrm>
            <a:off x="2907518" y="5984658"/>
            <a:ext cx="4810982" cy="18922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r>
              <a:rPr lang="en-US" sz="700" i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©2021 </a:t>
            </a:r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 Beam Applications SA. All rights reserved. Reproduction of any of the material contained </a:t>
            </a:r>
          </a:p>
          <a:p>
            <a:pPr algn="l"/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herein in any format or media without the prior and express written permission of Ion Beam Applications SA is prohibited.</a:t>
            </a:r>
          </a:p>
        </p:txBody>
      </p:sp>
      <p:pic>
        <p:nvPicPr>
          <p:cNvPr id="22" name="Image 17">
            <a:extLst>
              <a:ext uri="{FF2B5EF4-FFF2-40B4-BE49-F238E27FC236}">
                <a16:creationId xmlns:a16="http://schemas.microsoft.com/office/drawing/2014/main" id="{85D3ADB5-8E1E-45BF-B610-C158876AB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4303" y="4826726"/>
            <a:ext cx="1368697" cy="1459775"/>
          </a:xfrm>
          <a:prstGeom prst="rect">
            <a:avLst/>
          </a:prstGeom>
        </p:spPr>
      </p:pic>
      <p:pic>
        <p:nvPicPr>
          <p:cNvPr id="20" name="Image 11">
            <a:extLst>
              <a:ext uri="{FF2B5EF4-FFF2-40B4-BE49-F238E27FC236}">
                <a16:creationId xmlns:a16="http://schemas.microsoft.com/office/drawing/2014/main" id="{7B100340-30BA-4948-9BE8-5391D4930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2619" y="5435813"/>
            <a:ext cx="1246909" cy="8017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34F1126-680B-4330-A8AF-644A256AFB41}"/>
              </a:ext>
            </a:extLst>
          </p:cNvPr>
          <p:cNvSpPr/>
          <p:nvPr userDrawn="1"/>
        </p:nvSpPr>
        <p:spPr>
          <a:xfrm>
            <a:off x="-1" y="103517"/>
            <a:ext cx="11518289" cy="4623283"/>
          </a:xfrm>
          <a:prstGeom prst="rect">
            <a:avLst/>
          </a:prstGeom>
          <a:gradFill>
            <a:gsLst>
              <a:gs pos="0">
                <a:srgbClr val="FFEC44">
                  <a:alpha val="20000"/>
                </a:srgbClr>
              </a:gs>
              <a:gs pos="25000">
                <a:srgbClr val="69BE28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292044647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ure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8">
            <a:extLst>
              <a:ext uri="{FF2B5EF4-FFF2-40B4-BE49-F238E27FC236}">
                <a16:creationId xmlns:a16="http://schemas.microsoft.com/office/drawing/2014/main" id="{3EC3339B-390C-4B03-AB76-651437C10E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015" y="5566238"/>
            <a:ext cx="459323" cy="670602"/>
          </a:xfrm>
          <a:prstGeom prst="rect">
            <a:avLst/>
          </a:prstGeom>
        </p:spPr>
      </p:pic>
      <p:sp>
        <p:nvSpPr>
          <p:cNvPr id="12" name="Espace réservé pour une image  13">
            <a:extLst>
              <a:ext uri="{FF2B5EF4-FFF2-40B4-BE49-F238E27FC236}">
                <a16:creationId xmlns:a16="http://schemas.microsoft.com/office/drawing/2014/main" id="{4EA8D56A-3BA2-422D-AA8E-47CD76706B0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0" y="106944"/>
            <a:ext cx="11520488" cy="428690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t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Titre 7">
            <a:extLst>
              <a:ext uri="{FF2B5EF4-FFF2-40B4-BE49-F238E27FC236}">
                <a16:creationId xmlns:a16="http://schemas.microsoft.com/office/drawing/2014/main" id="{E093D245-75B6-45D9-962E-7E46A2A920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15" y="2752588"/>
            <a:ext cx="7044298" cy="65777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78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83BA3EBD-8432-4696-8D43-1287E6E73D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015" y="4805561"/>
            <a:ext cx="7044298" cy="337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12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First name Last name Job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6A3FAC-F69B-4DCA-BA09-3DA13183096E}"/>
              </a:ext>
            </a:extLst>
          </p:cNvPr>
          <p:cNvSpPr/>
          <p:nvPr userDrawn="1"/>
        </p:nvSpPr>
        <p:spPr>
          <a:xfrm>
            <a:off x="-2199" y="-21202"/>
            <a:ext cx="11520488" cy="124719"/>
          </a:xfrm>
          <a:prstGeom prst="rect">
            <a:avLst/>
          </a:prstGeom>
          <a:gradFill>
            <a:gsLst>
              <a:gs pos="0">
                <a:srgbClr val="FFEC44"/>
              </a:gs>
              <a:gs pos="20000">
                <a:srgbClr val="69BE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0167" tIns="340167" rIns="340167" bIns="3401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7" noProof="0"/>
          </a:p>
        </p:txBody>
      </p:sp>
      <p:pic>
        <p:nvPicPr>
          <p:cNvPr id="9" name="Picture 5" descr="Facebook">
            <a:extLst>
              <a:ext uri="{FF2B5EF4-FFF2-40B4-BE49-F238E27FC236}">
                <a16:creationId xmlns:a16="http://schemas.microsoft.com/office/drawing/2014/main" id="{9B2C7463-D10A-4B15-B359-DED4FBBAAE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457" y="5916923"/>
            <a:ext cx="256967" cy="25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 descr="LinkedIn">
            <a:extLst>
              <a:ext uri="{FF2B5EF4-FFF2-40B4-BE49-F238E27FC236}">
                <a16:creationId xmlns:a16="http://schemas.microsoft.com/office/drawing/2014/main" id="{8171416C-8E10-40D7-921B-B7658A4D3C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640" y="5916923"/>
            <a:ext cx="256967" cy="25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 descr="Twitter">
            <a:extLst>
              <a:ext uri="{FF2B5EF4-FFF2-40B4-BE49-F238E27FC236}">
                <a16:creationId xmlns:a16="http://schemas.microsoft.com/office/drawing/2014/main" id="{1DA33495-BFC6-474D-939C-1FF3C4E737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8703" y="5916924"/>
            <a:ext cx="256967" cy="25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Youtube">
            <a:extLst>
              <a:ext uri="{FF2B5EF4-FFF2-40B4-BE49-F238E27FC236}">
                <a16:creationId xmlns:a16="http://schemas.microsoft.com/office/drawing/2014/main" id="{63A35EBC-67C5-4D5A-BF84-05D56DB766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1063" y="5916925"/>
            <a:ext cx="256967" cy="25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Image 17">
            <a:extLst>
              <a:ext uri="{FF2B5EF4-FFF2-40B4-BE49-F238E27FC236}">
                <a16:creationId xmlns:a16="http://schemas.microsoft.com/office/drawing/2014/main" id="{8ED73C38-C7A6-45A1-B503-D18BDA5F9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"/>
          <a:stretch/>
        </p:blipFill>
        <p:spPr>
          <a:xfrm>
            <a:off x="9934303" y="4826726"/>
            <a:ext cx="1586186" cy="1653449"/>
          </a:xfrm>
          <a:prstGeom prst="rect">
            <a:avLst/>
          </a:prstGeom>
        </p:spPr>
      </p:pic>
      <p:pic>
        <p:nvPicPr>
          <p:cNvPr id="23" name="Image 11">
            <a:extLst>
              <a:ext uri="{FF2B5EF4-FFF2-40B4-BE49-F238E27FC236}">
                <a16:creationId xmlns:a16="http://schemas.microsoft.com/office/drawing/2014/main" id="{1A82E50A-9FA3-47E4-B844-0657821CE4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2619" y="5435813"/>
            <a:ext cx="1246909" cy="8017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13F823A-AF64-4837-A21E-B0827D822687}"/>
              </a:ext>
            </a:extLst>
          </p:cNvPr>
          <p:cNvSpPr txBox="1"/>
          <p:nvPr userDrawn="1"/>
        </p:nvSpPr>
        <p:spPr>
          <a:xfrm>
            <a:off x="2907518" y="5984658"/>
            <a:ext cx="4810982" cy="18922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r>
              <a:rPr lang="en-US" sz="700" i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©2021 </a:t>
            </a:r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 Beam Applications SA. All rights reserved. Reproduction of any of the material contained </a:t>
            </a:r>
          </a:p>
          <a:p>
            <a:pPr algn="l"/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herein in any format or media without the prior and express written permission of Ion Beam Applications SA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237074699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ver-Corpo-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uilding, store, shop&#10;&#10;Description automatically generated">
            <a:extLst>
              <a:ext uri="{FF2B5EF4-FFF2-40B4-BE49-F238E27FC236}">
                <a16:creationId xmlns:a16="http://schemas.microsoft.com/office/drawing/2014/main" id="{6B5FE867-04FE-44D5-9FDC-D4C4C6580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81"/>
          <a:stretch/>
        </p:blipFill>
        <p:spPr>
          <a:xfrm>
            <a:off x="347303" y="360002"/>
            <a:ext cx="10825882" cy="29511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14471FB-B186-450D-8299-8F7FF67CB93E}"/>
              </a:ext>
            </a:extLst>
          </p:cNvPr>
          <p:cNvSpPr/>
          <p:nvPr userDrawn="1"/>
        </p:nvSpPr>
        <p:spPr>
          <a:xfrm>
            <a:off x="360001" y="359547"/>
            <a:ext cx="10800487" cy="2951618"/>
          </a:xfrm>
          <a:prstGeom prst="rect">
            <a:avLst/>
          </a:prstGeom>
          <a:gradFill>
            <a:gsLst>
              <a:gs pos="0">
                <a:srgbClr val="FFEC44">
                  <a:alpha val="20000"/>
                </a:srgbClr>
              </a:gs>
              <a:gs pos="25000">
                <a:srgbClr val="69BE28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noProof="0"/>
          </a:p>
        </p:txBody>
      </p:sp>
      <p:pic>
        <p:nvPicPr>
          <p:cNvPr id="10" name="Image 11">
            <a:extLst>
              <a:ext uri="{FF2B5EF4-FFF2-40B4-BE49-F238E27FC236}">
                <a16:creationId xmlns:a16="http://schemas.microsoft.com/office/drawing/2014/main" id="{A2370E6C-0E66-4E7A-A7F3-207EC54EC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9" y="8164"/>
            <a:ext cx="11518900" cy="6477000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914B2D8-2BA3-4373-8C01-F5AB91E5D9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07" y="4958814"/>
            <a:ext cx="3919559" cy="262997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1300" kern="1200" dirty="0" smtClean="0">
                <a:solidFill>
                  <a:srgbClr val="1D1D1D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/>
              <a:t>First name Last name Job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9237947-E9FC-4774-89ED-83850A3F3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907" y="4382496"/>
            <a:ext cx="10806674" cy="38551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30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7A25A7-A47C-4201-A194-9D6F239EC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07" y="3566765"/>
            <a:ext cx="10806674" cy="6249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>
            <a:lvl1pPr algn="l">
              <a:defRPr sz="3800">
                <a:solidFill>
                  <a:srgbClr val="1D1D1D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09B4EB-ADEF-4428-B8AB-3E845B24CA76}"/>
              </a:ext>
            </a:extLst>
          </p:cNvPr>
          <p:cNvSpPr txBox="1"/>
          <p:nvPr userDrawn="1"/>
        </p:nvSpPr>
        <p:spPr>
          <a:xfrm>
            <a:off x="2907518" y="5940268"/>
            <a:ext cx="4810982" cy="18922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r>
              <a:rPr lang="en-US" sz="700" i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©2021 </a:t>
            </a:r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 Beam Applications SA. All rights reserved. Reproduction of any of the material contained </a:t>
            </a:r>
          </a:p>
          <a:p>
            <a:pPr algn="l"/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herein in any format or media without the prior and express written permission of Ion Beam Applications SA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1384306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1">
          <p15:clr>
            <a:srgbClr val="FBAE40"/>
          </p15:clr>
        </p15:guide>
        <p15:guide id="2" pos="36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BA-INTERNAL_ONLY-content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17FCB-8E29-6741-BA08-B67BDAF81FF6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85954D5E-AA73-4FB7-B38D-F2CBEA8F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BEBA2D77-1718-49AB-9C07-603C9BC10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5" y="1232583"/>
            <a:ext cx="10478870" cy="45502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1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2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3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4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8481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Intern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28599" y="6107214"/>
            <a:ext cx="2457450" cy="372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b="1">
                <a:solidFill>
                  <a:schemeClr val="accent4"/>
                </a:solidFill>
                <a:latin typeface="+mn-lt"/>
              </a:rPr>
              <a:t>INTERNAL</a:t>
            </a:r>
            <a:r>
              <a:rPr lang="en-US" b="1" baseline="0">
                <a:solidFill>
                  <a:schemeClr val="accent4"/>
                </a:solidFill>
                <a:latin typeface="+mn-lt"/>
              </a:rPr>
              <a:t> USE ONLY</a:t>
            </a:r>
            <a:endParaRPr lang="en-US" b="1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652760" y="5884061"/>
            <a:ext cx="505777" cy="289142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b="1">
                <a:solidFill>
                  <a:schemeClr val="accent1"/>
                </a:solidFill>
              </a:defRPr>
            </a:lvl1pPr>
          </a:lstStyle>
          <a:p>
            <a:fld id="{D34453A2-D363-469D-8CBC-0B7B5338D6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40283" y="362390"/>
            <a:ext cx="10818254" cy="436216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40284" y="1102519"/>
            <a:ext cx="10818254" cy="5004695"/>
          </a:xfrm>
          <a:prstGeom prst="rect">
            <a:avLst/>
          </a:prstGeom>
        </p:spPr>
        <p:txBody>
          <a:bodyPr lIns="0" tIns="0" rIns="0" bIns="0"/>
          <a:lstStyle>
            <a:lvl1pPr marL="216004" indent="-216004"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</a:defRPr>
            </a:lvl1pPr>
            <a:lvl2pPr marL="648012" indent="-216004"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080021" indent="-216004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marL="1512029" indent="-216004"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1944037" indent="-216004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24654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28592" y="6107214"/>
            <a:ext cx="2457450" cy="372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b="1">
                <a:solidFill>
                  <a:schemeClr val="accent1"/>
                </a:solidFill>
                <a:latin typeface="+mn-lt"/>
              </a:rPr>
              <a:t>CONFIDENTIAL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652760" y="5884061"/>
            <a:ext cx="505777" cy="289142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b="1">
                <a:solidFill>
                  <a:schemeClr val="accent1"/>
                </a:solidFill>
              </a:defRPr>
            </a:lvl1pPr>
          </a:lstStyle>
          <a:p>
            <a:fld id="{D34453A2-D363-469D-8CBC-0B7B5338D6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40283" y="362390"/>
            <a:ext cx="10818254" cy="436216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40284" y="1102519"/>
            <a:ext cx="10818254" cy="5004695"/>
          </a:xfrm>
          <a:prstGeom prst="rect">
            <a:avLst/>
          </a:prstGeom>
        </p:spPr>
        <p:txBody>
          <a:bodyPr lIns="0" tIns="0" rIns="0" bIns="0"/>
          <a:lstStyle>
            <a:lvl1pPr marL="216004" indent="-216004"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</a:defRPr>
            </a:lvl1pPr>
            <a:lvl2pPr marL="648012" indent="-216004"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080021" indent="-216004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marL="1512029" indent="-216004"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1944037" indent="-216004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50395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BA-PUBLIC-content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17FCB-8E29-6741-BA08-B67BDAF81FF6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85954D5E-AA73-4FB7-B38D-F2CBEA8F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C4DBA60F-7D31-4335-9190-F0A668A92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5" y="1232583"/>
            <a:ext cx="10478870" cy="45502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1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2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3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4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3451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83" y="362390"/>
            <a:ext cx="10818254" cy="436216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40284" y="1102519"/>
            <a:ext cx="10818254" cy="5004695"/>
          </a:xfrm>
          <a:prstGeom prst="rect">
            <a:avLst/>
          </a:prstGeom>
        </p:spPr>
        <p:txBody>
          <a:bodyPr lIns="0" tIns="0" rIns="0" bIns="0"/>
          <a:lstStyle>
            <a:lvl1pPr marL="216004" indent="-216004"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</a:defRPr>
            </a:lvl1pPr>
            <a:lvl2pPr marL="648012" indent="-216004"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080021" indent="-216004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marL="1512029" indent="-216004"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1944037" indent="-216004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652760" y="5884061"/>
            <a:ext cx="505777" cy="289142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b="1">
                <a:solidFill>
                  <a:schemeClr val="accent1"/>
                </a:solidFill>
              </a:defRPr>
            </a:lvl1pPr>
          </a:lstStyle>
          <a:p>
            <a:fld id="{D34453A2-D363-469D-8CBC-0B7B5338D6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796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BA-PUBLIC-content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17FCB-8E29-6741-BA08-B67BDAF81FF6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85954D5E-AA73-4FB7-B38D-F2CBEA8F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C4DBA60F-7D31-4335-9190-F0A668A92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5" y="1232583"/>
            <a:ext cx="10478870" cy="45502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1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2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3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4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294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BA-PUBLIC-content-1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17FCB-8E29-6741-BA08-B67BDAF81FF6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07F13509-15B7-1446-A2B7-718C0B1791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60244" y="1325289"/>
            <a:ext cx="5403714" cy="340166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19" name="Espace réservé du titre 1">
            <a:extLst>
              <a:ext uri="{FF2B5EF4-FFF2-40B4-BE49-F238E27FC236}">
                <a16:creationId xmlns:a16="http://schemas.microsoft.com/office/drawing/2014/main" id="{CD5FC30D-9F37-42F1-A345-E00C9396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843EEC1-7D4C-427D-9C6D-86A52B863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5" y="1232583"/>
            <a:ext cx="5282318" cy="45502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1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2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3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4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6127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BA-PUBLIC-content-2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25CA-B26C-EB47-97E3-56FBD7FAB17C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07F13509-15B7-1446-A2B7-718C0B1791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6723" y="1686320"/>
            <a:ext cx="2551289" cy="340166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12424651-1662-3B43-BE7B-6B8C2B6610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28344" y="1686320"/>
            <a:ext cx="2551289" cy="340166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/>
            </a:lvl1pPr>
          </a:lstStyle>
          <a:p>
            <a:endParaRPr lang="fr-FR"/>
          </a:p>
        </p:txBody>
      </p:sp>
      <p:sp>
        <p:nvSpPr>
          <p:cNvPr id="20" name="Espace réservé du titre 1">
            <a:extLst>
              <a:ext uri="{FF2B5EF4-FFF2-40B4-BE49-F238E27FC236}">
                <a16:creationId xmlns:a16="http://schemas.microsoft.com/office/drawing/2014/main" id="{99F5189E-DFFA-4689-8209-B31D8FA83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A278649F-4001-4F54-909B-4B244A1CB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5" y="1232583"/>
            <a:ext cx="5282318" cy="45502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1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2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3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4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7283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BA-PUBLIC-content-3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25CA-B26C-EB47-97E3-56FBD7FAB17C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07F13509-15B7-1446-A2B7-718C0B1791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5005" y="1559547"/>
            <a:ext cx="3061547" cy="40820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12424651-1662-3B43-BE7B-6B8C2B6610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97976" y="1592871"/>
            <a:ext cx="3061547" cy="40820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/>
            </a:lvl1pPr>
          </a:lstStyle>
          <a:p>
            <a:endParaRPr lang="fr-FR"/>
          </a:p>
        </p:txBody>
      </p:sp>
      <p:sp>
        <p:nvSpPr>
          <p:cNvPr id="13" name="Espace réservé pour une image  17">
            <a:extLst>
              <a:ext uri="{FF2B5EF4-FFF2-40B4-BE49-F238E27FC236}">
                <a16:creationId xmlns:a16="http://schemas.microsoft.com/office/drawing/2014/main" id="{9F97EBCA-3C35-6049-924F-B8BD8A597B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2034" y="1559547"/>
            <a:ext cx="3061547" cy="40820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20" name="Espace réservé du titre 1">
            <a:extLst>
              <a:ext uri="{FF2B5EF4-FFF2-40B4-BE49-F238E27FC236}">
                <a16:creationId xmlns:a16="http://schemas.microsoft.com/office/drawing/2014/main" id="{323E0AEE-38A7-404C-85C3-577829320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2134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IBA-PUBLIC-content-6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510AE39-2D5D-5044-9FE9-885DC0A48477}"/>
              </a:ext>
            </a:extLst>
          </p:cNvPr>
          <p:cNvCxnSpPr>
            <a:cxnSpLocks/>
          </p:cNvCxnSpPr>
          <p:nvPr userDrawn="1"/>
        </p:nvCxnSpPr>
        <p:spPr>
          <a:xfrm>
            <a:off x="1898422" y="5310583"/>
            <a:ext cx="0" cy="1182105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F7FAF74-58B4-2D45-A9CA-09D30F2801FC}"/>
              </a:ext>
            </a:extLst>
          </p:cNvPr>
          <p:cNvCxnSpPr>
            <a:cxnSpLocks/>
          </p:cNvCxnSpPr>
          <p:nvPr userDrawn="1"/>
        </p:nvCxnSpPr>
        <p:spPr>
          <a:xfrm>
            <a:off x="7468999" y="-15513"/>
            <a:ext cx="0" cy="727044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05C92BE-469C-427D-8560-7395E380C4EE}"/>
              </a:ext>
            </a:extLst>
          </p:cNvPr>
          <p:cNvSpPr/>
          <p:nvPr userDrawn="1"/>
        </p:nvSpPr>
        <p:spPr>
          <a:xfrm>
            <a:off x="0" y="361810"/>
            <a:ext cx="11172473" cy="57673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7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25CA-B26C-EB47-97E3-56FBD7FAB17C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57C6EB-C1FC-D54F-A8F3-C5DEDAFFFC1F}"/>
              </a:ext>
            </a:extLst>
          </p:cNvPr>
          <p:cNvSpPr/>
          <p:nvPr userDrawn="1"/>
        </p:nvSpPr>
        <p:spPr>
          <a:xfrm>
            <a:off x="-1" y="4612643"/>
            <a:ext cx="11172463" cy="125847"/>
          </a:xfrm>
          <a:prstGeom prst="rect">
            <a:avLst/>
          </a:prstGeom>
          <a:gradFill>
            <a:gsLst>
              <a:gs pos="0">
                <a:srgbClr val="FFEC44"/>
              </a:gs>
              <a:gs pos="20000">
                <a:srgbClr val="69BE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0167" tIns="340167" rIns="340167" bIns="3401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607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154D17-62AC-8C40-87EF-0CE5AD72606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6582" y="3196170"/>
            <a:ext cx="2551284" cy="281260"/>
          </a:xfr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07F13509-15B7-1446-A2B7-718C0B1791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6582" y="1490551"/>
            <a:ext cx="2551289" cy="1700833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1B975B4B-DC45-1046-B6E3-5CB4D46044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8362" y="3196170"/>
            <a:ext cx="2551284" cy="281260"/>
          </a:xfr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4" name="Espace réservé pour une image  17">
            <a:extLst>
              <a:ext uri="{FF2B5EF4-FFF2-40B4-BE49-F238E27FC236}">
                <a16:creationId xmlns:a16="http://schemas.microsoft.com/office/drawing/2014/main" id="{0BFE6D0C-EA03-1145-8058-92343F9905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28357" y="1490551"/>
            <a:ext cx="2551289" cy="1700833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50601DCD-7073-1E47-BA87-FC084AC5FD2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400137" y="3196170"/>
            <a:ext cx="2551284" cy="281260"/>
          </a:xfr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9" name="Espace réservé pour une image  17">
            <a:extLst>
              <a:ext uri="{FF2B5EF4-FFF2-40B4-BE49-F238E27FC236}">
                <a16:creationId xmlns:a16="http://schemas.microsoft.com/office/drawing/2014/main" id="{A62AD969-A0D4-0644-B88A-CCB93B856C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00132" y="1475325"/>
            <a:ext cx="2551289" cy="1700833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D9FFCE8-F68E-D94D-8A92-83E2B6721764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256582" y="5392663"/>
            <a:ext cx="2551284" cy="281260"/>
          </a:xfr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21" name="Espace réservé pour une image  17">
            <a:extLst>
              <a:ext uri="{FF2B5EF4-FFF2-40B4-BE49-F238E27FC236}">
                <a16:creationId xmlns:a16="http://schemas.microsoft.com/office/drawing/2014/main" id="{736AD439-3739-3944-8CBB-93FC013DA0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56577" y="3687044"/>
            <a:ext cx="2551289" cy="1700833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1B5F61EF-EB8B-3F48-9236-09EE47C506F0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328362" y="5392663"/>
            <a:ext cx="2551284" cy="281260"/>
          </a:xfr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23" name="Espace réservé pour une image  17">
            <a:extLst>
              <a:ext uri="{FF2B5EF4-FFF2-40B4-BE49-F238E27FC236}">
                <a16:creationId xmlns:a16="http://schemas.microsoft.com/office/drawing/2014/main" id="{DB4ABBF6-183C-8946-AAE0-432A2FAE96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357" y="3687044"/>
            <a:ext cx="2551289" cy="1700833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844BA3BA-74FC-344D-A54B-48EF722A1DBC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7400137" y="5392663"/>
            <a:ext cx="2551284" cy="281260"/>
          </a:xfr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25" name="Espace réservé pour une image  17">
            <a:extLst>
              <a:ext uri="{FF2B5EF4-FFF2-40B4-BE49-F238E27FC236}">
                <a16:creationId xmlns:a16="http://schemas.microsoft.com/office/drawing/2014/main" id="{8E8AC881-3741-A447-A51E-7999ED7CF14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00132" y="3687044"/>
            <a:ext cx="2551289" cy="1700833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098C3062-3698-4D88-8D5C-EA6541996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5843" y="361810"/>
            <a:ext cx="527421" cy="527413"/>
          </a:xfrm>
          <a:prstGeom prst="rect">
            <a:avLst/>
          </a:prstGeom>
        </p:spPr>
      </p:pic>
      <p:sp>
        <p:nvSpPr>
          <p:cNvPr id="31" name="Espace réservé du titre 1">
            <a:extLst>
              <a:ext uri="{FF2B5EF4-FFF2-40B4-BE49-F238E27FC236}">
                <a16:creationId xmlns:a16="http://schemas.microsoft.com/office/drawing/2014/main" id="{C4273226-C079-4C97-A38B-073F03A90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cxnSp>
        <p:nvCxnSpPr>
          <p:cNvPr id="29" name="Connecteur droit 11">
            <a:extLst>
              <a:ext uri="{FF2B5EF4-FFF2-40B4-BE49-F238E27FC236}">
                <a16:creationId xmlns:a16="http://schemas.microsoft.com/office/drawing/2014/main" id="{CC9C59E2-63BD-4667-B841-C6BA0F500BFA}"/>
              </a:ext>
            </a:extLst>
          </p:cNvPr>
          <p:cNvCxnSpPr>
            <a:cxnSpLocks/>
          </p:cNvCxnSpPr>
          <p:nvPr userDrawn="1"/>
        </p:nvCxnSpPr>
        <p:spPr>
          <a:xfrm>
            <a:off x="338598" y="859681"/>
            <a:ext cx="1182553" cy="0"/>
          </a:xfrm>
          <a:prstGeom prst="line">
            <a:avLst/>
          </a:prstGeom>
          <a:ln w="2540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A558F1ED-20CC-487A-A81C-48DAB6CEDA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30" y="6166470"/>
            <a:ext cx="819887" cy="2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69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Corpo-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A17E6CF8-1F36-A14F-A1E5-E1D08F79DEB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0001" y="360001"/>
            <a:ext cx="10793976" cy="295116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lIns="90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9" name="Image 11">
            <a:extLst>
              <a:ext uri="{FF2B5EF4-FFF2-40B4-BE49-F238E27FC236}">
                <a16:creationId xmlns:a16="http://schemas.microsoft.com/office/drawing/2014/main" id="{B96781CE-A92B-4D4A-A90B-C5B7155961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9" y="0"/>
            <a:ext cx="11518900" cy="64770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60001" y="1"/>
            <a:ext cx="5401038" cy="3276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 sz="800" noProof="0">
                <a:solidFill>
                  <a:srgbClr val="999999"/>
                </a:solidFill>
              </a:rPr>
              <a:t>© 2021 IBA SA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C04D585-604A-4633-8337-E5FD87920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07" y="4958814"/>
            <a:ext cx="3919559" cy="262997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1300" kern="1200" dirty="0" smtClean="0">
                <a:solidFill>
                  <a:srgbClr val="1D1D1D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/>
              <a:t>First name Last name Job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89AEB16-7D1C-44FE-A678-388FB8B8D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907" y="4382496"/>
            <a:ext cx="10806674" cy="38551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30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F7966ED-0BF6-48FF-8E9B-E41EF78B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07" y="3566765"/>
            <a:ext cx="10806674" cy="6249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>
            <a:lvl1pPr algn="l">
              <a:defRPr sz="3800">
                <a:solidFill>
                  <a:srgbClr val="1D1D1D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D9CA2-5A9B-47B9-9F08-2144FE7E75A1}"/>
              </a:ext>
            </a:extLst>
          </p:cNvPr>
          <p:cNvSpPr txBox="1"/>
          <p:nvPr userDrawn="1"/>
        </p:nvSpPr>
        <p:spPr>
          <a:xfrm>
            <a:off x="2907518" y="5940268"/>
            <a:ext cx="4810982" cy="18922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r>
              <a:rPr lang="en-US" sz="700" i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©2021 </a:t>
            </a:r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 Beam Applications SA. All rights reserved. Reproduction of any of the material contained </a:t>
            </a:r>
          </a:p>
          <a:p>
            <a:pPr algn="l"/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herein in any format or media without the prior and express written permission of Ion Beam Applications SA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3788031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1">
          <p15:clr>
            <a:srgbClr val="FBAE40"/>
          </p15:clr>
        </p15:guide>
        <p15:guide id="2" pos="362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IBA-PUBLIC-content-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510AE39-2D5D-5044-9FE9-885DC0A48477}"/>
              </a:ext>
            </a:extLst>
          </p:cNvPr>
          <p:cNvCxnSpPr>
            <a:cxnSpLocks/>
          </p:cNvCxnSpPr>
          <p:nvPr userDrawn="1"/>
        </p:nvCxnSpPr>
        <p:spPr>
          <a:xfrm>
            <a:off x="1898422" y="5310583"/>
            <a:ext cx="0" cy="1182105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F7FAF74-58B4-2D45-A9CA-09D30F2801FC}"/>
              </a:ext>
            </a:extLst>
          </p:cNvPr>
          <p:cNvCxnSpPr>
            <a:cxnSpLocks/>
          </p:cNvCxnSpPr>
          <p:nvPr userDrawn="1"/>
        </p:nvCxnSpPr>
        <p:spPr>
          <a:xfrm>
            <a:off x="8324580" y="-15512"/>
            <a:ext cx="0" cy="1493304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DED84503-019B-4C77-8A6B-ED36D2D80246}"/>
              </a:ext>
            </a:extLst>
          </p:cNvPr>
          <p:cNvSpPr/>
          <p:nvPr userDrawn="1"/>
        </p:nvSpPr>
        <p:spPr>
          <a:xfrm>
            <a:off x="-4078" y="357327"/>
            <a:ext cx="11172473" cy="57673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7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25CA-B26C-EB47-97E3-56FBD7FAB17C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7" name="Espace réservé du contenu 2">
            <a:extLst>
              <a:ext uri="{FF2B5EF4-FFF2-40B4-BE49-F238E27FC236}">
                <a16:creationId xmlns:a16="http://schemas.microsoft.com/office/drawing/2014/main" id="{06D3E85E-5F67-B047-AFCC-E71995DDDEA1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81010" y="1030432"/>
            <a:ext cx="7623317" cy="531773"/>
          </a:xfrm>
        </p:spPr>
        <p:txBody>
          <a:bodyPr lIns="36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10501" indent="0">
              <a:buFontTx/>
              <a:buNone/>
              <a:tabLst/>
              <a:defRPr sz="1323"/>
            </a:lvl2pPr>
          </a:lstStyle>
          <a:p>
            <a:pPr lvl="0"/>
            <a:r>
              <a:rPr lang="en-US"/>
              <a:t>Click here to edit text or click on icon to add content</a:t>
            </a:r>
          </a:p>
        </p:txBody>
      </p:sp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8130968A-918A-4E15-BCC3-5494DF31AB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5843" y="361810"/>
            <a:ext cx="527421" cy="527413"/>
          </a:xfrm>
          <a:prstGeom prst="rect">
            <a:avLst/>
          </a:prstGeom>
        </p:spPr>
      </p:pic>
      <p:sp>
        <p:nvSpPr>
          <p:cNvPr id="70" name="Espace réservé du titre 1">
            <a:extLst>
              <a:ext uri="{FF2B5EF4-FFF2-40B4-BE49-F238E27FC236}">
                <a16:creationId xmlns:a16="http://schemas.microsoft.com/office/drawing/2014/main" id="{B3CE42AB-77F3-4E46-A601-D13652F4C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cxnSp>
        <p:nvCxnSpPr>
          <p:cNvPr id="60" name="Connecteur droit 11">
            <a:extLst>
              <a:ext uri="{FF2B5EF4-FFF2-40B4-BE49-F238E27FC236}">
                <a16:creationId xmlns:a16="http://schemas.microsoft.com/office/drawing/2014/main" id="{8EF5DBE4-1B6A-48FA-9162-EB4DBDE96A74}"/>
              </a:ext>
            </a:extLst>
          </p:cNvPr>
          <p:cNvCxnSpPr>
            <a:cxnSpLocks/>
          </p:cNvCxnSpPr>
          <p:nvPr userDrawn="1"/>
        </p:nvCxnSpPr>
        <p:spPr>
          <a:xfrm>
            <a:off x="338598" y="859681"/>
            <a:ext cx="1182553" cy="0"/>
          </a:xfrm>
          <a:prstGeom prst="line">
            <a:avLst/>
          </a:prstGeom>
          <a:ln w="2540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space réservé du contenu 2">
            <a:extLst>
              <a:ext uri="{FF2B5EF4-FFF2-40B4-BE49-F238E27FC236}">
                <a16:creationId xmlns:a16="http://schemas.microsoft.com/office/drawing/2014/main" id="{30461BE8-97D7-410D-A65E-9001ADC3DA9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6616647" y="1653538"/>
            <a:ext cx="4212788" cy="865435"/>
          </a:xfr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93" name="Espace réservé du texte 8">
            <a:extLst>
              <a:ext uri="{FF2B5EF4-FFF2-40B4-BE49-F238E27FC236}">
                <a16:creationId xmlns:a16="http://schemas.microsoft.com/office/drawing/2014/main" id="{23D8818E-888C-4E24-8DB5-74B7B01D28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38331" y="1653539"/>
            <a:ext cx="678316" cy="576456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94" name="Espace réservé du texte 9">
            <a:extLst>
              <a:ext uri="{FF2B5EF4-FFF2-40B4-BE49-F238E27FC236}">
                <a16:creationId xmlns:a16="http://schemas.microsoft.com/office/drawing/2014/main" id="{E4E5A56E-F27C-4D29-97D8-8B686DFED6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38332" y="2230025"/>
            <a:ext cx="678315" cy="288948"/>
          </a:xfr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6A45F932-40C2-4EF1-A6E3-F62F2E5A5278}"/>
              </a:ext>
            </a:extLst>
          </p:cNvPr>
          <p:cNvSpPr>
            <a:spLocks noGrp="1"/>
          </p:cNvSpPr>
          <p:nvPr>
            <p:ph idx="59" hasCustomPrompt="1"/>
          </p:nvPr>
        </p:nvSpPr>
        <p:spPr>
          <a:xfrm>
            <a:off x="6616647" y="2733189"/>
            <a:ext cx="4212788" cy="865435"/>
          </a:xfr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40" name="Espace réservé du texte 8">
            <a:extLst>
              <a:ext uri="{FF2B5EF4-FFF2-40B4-BE49-F238E27FC236}">
                <a16:creationId xmlns:a16="http://schemas.microsoft.com/office/drawing/2014/main" id="{9758F424-B483-4B7F-8131-C9F73551BB7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938331" y="2733190"/>
            <a:ext cx="678316" cy="576456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41" name="Espace réservé du texte 9">
            <a:extLst>
              <a:ext uri="{FF2B5EF4-FFF2-40B4-BE49-F238E27FC236}">
                <a16:creationId xmlns:a16="http://schemas.microsoft.com/office/drawing/2014/main" id="{88212BEE-7917-4824-81C3-07F56603EC9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38332" y="3309676"/>
            <a:ext cx="678315" cy="288948"/>
          </a:xfr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48" name="Espace réservé du contenu 2">
            <a:extLst>
              <a:ext uri="{FF2B5EF4-FFF2-40B4-BE49-F238E27FC236}">
                <a16:creationId xmlns:a16="http://schemas.microsoft.com/office/drawing/2014/main" id="{D6E4C584-F01C-4255-AED9-22AE287F4E8F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6616449" y="3858783"/>
            <a:ext cx="4212788" cy="865435"/>
          </a:xfr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49" name="Espace réservé du texte 8">
            <a:extLst>
              <a:ext uri="{FF2B5EF4-FFF2-40B4-BE49-F238E27FC236}">
                <a16:creationId xmlns:a16="http://schemas.microsoft.com/office/drawing/2014/main" id="{BC1E6090-DEAD-4AEF-806D-C6D7725547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938133" y="3858784"/>
            <a:ext cx="678316" cy="576456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50" name="Espace réservé du texte 9">
            <a:extLst>
              <a:ext uri="{FF2B5EF4-FFF2-40B4-BE49-F238E27FC236}">
                <a16:creationId xmlns:a16="http://schemas.microsoft.com/office/drawing/2014/main" id="{9FDFEA1E-EA6C-4075-A08A-D6AC249DCD7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938134" y="4435270"/>
            <a:ext cx="678315" cy="288948"/>
          </a:xfr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3101D3BF-CA0D-44CF-A412-750F97516066}"/>
              </a:ext>
            </a:extLst>
          </p:cNvPr>
          <p:cNvSpPr>
            <a:spLocks noGrp="1"/>
          </p:cNvSpPr>
          <p:nvPr>
            <p:ph idx="65" hasCustomPrompt="1"/>
          </p:nvPr>
        </p:nvSpPr>
        <p:spPr>
          <a:xfrm>
            <a:off x="6616449" y="4943106"/>
            <a:ext cx="4212788" cy="865435"/>
          </a:xfr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52" name="Espace réservé du texte 8">
            <a:extLst>
              <a:ext uri="{FF2B5EF4-FFF2-40B4-BE49-F238E27FC236}">
                <a16:creationId xmlns:a16="http://schemas.microsoft.com/office/drawing/2014/main" id="{23B3B564-02AD-4305-A36A-2D910F683224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938133" y="4943107"/>
            <a:ext cx="678316" cy="576456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53" name="Espace réservé du texte 9">
            <a:extLst>
              <a:ext uri="{FF2B5EF4-FFF2-40B4-BE49-F238E27FC236}">
                <a16:creationId xmlns:a16="http://schemas.microsoft.com/office/drawing/2014/main" id="{4E45F742-DD8E-44B8-A97C-3DB29BDB16D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938134" y="5519593"/>
            <a:ext cx="678315" cy="288948"/>
          </a:xfr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54" name="Espace réservé du contenu 2">
            <a:extLst>
              <a:ext uri="{FF2B5EF4-FFF2-40B4-BE49-F238E27FC236}">
                <a16:creationId xmlns:a16="http://schemas.microsoft.com/office/drawing/2014/main" id="{E94D4E23-F457-4911-AD20-D1D76337B6DF}"/>
              </a:ext>
            </a:extLst>
          </p:cNvPr>
          <p:cNvSpPr>
            <a:spLocks noGrp="1"/>
          </p:cNvSpPr>
          <p:nvPr>
            <p:ph idx="68" hasCustomPrompt="1"/>
          </p:nvPr>
        </p:nvSpPr>
        <p:spPr>
          <a:xfrm>
            <a:off x="1369371" y="4943106"/>
            <a:ext cx="4212788" cy="865435"/>
          </a:xfr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55" name="Espace réservé du texte 8">
            <a:extLst>
              <a:ext uri="{FF2B5EF4-FFF2-40B4-BE49-F238E27FC236}">
                <a16:creationId xmlns:a16="http://schemas.microsoft.com/office/drawing/2014/main" id="{341E1C24-2FE9-40F2-9C6C-DC3F5206DE1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91055" y="4943107"/>
            <a:ext cx="678316" cy="576456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56" name="Espace réservé du texte 9">
            <a:extLst>
              <a:ext uri="{FF2B5EF4-FFF2-40B4-BE49-F238E27FC236}">
                <a16:creationId xmlns:a16="http://schemas.microsoft.com/office/drawing/2014/main" id="{2A9807DD-7AD2-4D1B-860D-EA912D861F2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91056" y="5519593"/>
            <a:ext cx="678315" cy="288948"/>
          </a:xfr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61" name="Espace réservé du contenu 2">
            <a:extLst>
              <a:ext uri="{FF2B5EF4-FFF2-40B4-BE49-F238E27FC236}">
                <a16:creationId xmlns:a16="http://schemas.microsoft.com/office/drawing/2014/main" id="{5B61363A-CADB-48F4-9110-FB9E8CDD1198}"/>
              </a:ext>
            </a:extLst>
          </p:cNvPr>
          <p:cNvSpPr>
            <a:spLocks noGrp="1"/>
          </p:cNvSpPr>
          <p:nvPr>
            <p:ph idx="71" hasCustomPrompt="1"/>
          </p:nvPr>
        </p:nvSpPr>
        <p:spPr>
          <a:xfrm>
            <a:off x="1369371" y="3858600"/>
            <a:ext cx="4212788" cy="865435"/>
          </a:xfr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62" name="Espace réservé du texte 8">
            <a:extLst>
              <a:ext uri="{FF2B5EF4-FFF2-40B4-BE49-F238E27FC236}">
                <a16:creationId xmlns:a16="http://schemas.microsoft.com/office/drawing/2014/main" id="{9A427BB5-EE56-421E-9627-5FE93A871C2E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91055" y="3858601"/>
            <a:ext cx="678316" cy="576456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63" name="Espace réservé du texte 9">
            <a:extLst>
              <a:ext uri="{FF2B5EF4-FFF2-40B4-BE49-F238E27FC236}">
                <a16:creationId xmlns:a16="http://schemas.microsoft.com/office/drawing/2014/main" id="{14CC70DB-E9EB-49F1-B66C-EB24BC07BD6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91056" y="4435087"/>
            <a:ext cx="678315" cy="288948"/>
          </a:xfr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64" name="Espace réservé du contenu 2">
            <a:extLst>
              <a:ext uri="{FF2B5EF4-FFF2-40B4-BE49-F238E27FC236}">
                <a16:creationId xmlns:a16="http://schemas.microsoft.com/office/drawing/2014/main" id="{07E53E4E-941D-41CA-BA69-106211DFA362}"/>
              </a:ext>
            </a:extLst>
          </p:cNvPr>
          <p:cNvSpPr>
            <a:spLocks noGrp="1"/>
          </p:cNvSpPr>
          <p:nvPr>
            <p:ph idx="74" hasCustomPrompt="1"/>
          </p:nvPr>
        </p:nvSpPr>
        <p:spPr>
          <a:xfrm>
            <a:off x="1369369" y="2729452"/>
            <a:ext cx="4212788" cy="865435"/>
          </a:xfr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65" name="Espace réservé du texte 8">
            <a:extLst>
              <a:ext uri="{FF2B5EF4-FFF2-40B4-BE49-F238E27FC236}">
                <a16:creationId xmlns:a16="http://schemas.microsoft.com/office/drawing/2014/main" id="{5B8CE410-90DD-4398-AF37-14DF21822180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691053" y="2729453"/>
            <a:ext cx="678316" cy="576456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66" name="Espace réservé du texte 9">
            <a:extLst>
              <a:ext uri="{FF2B5EF4-FFF2-40B4-BE49-F238E27FC236}">
                <a16:creationId xmlns:a16="http://schemas.microsoft.com/office/drawing/2014/main" id="{C8CF4D9E-E68D-4228-A0C1-0613A82DA61A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691054" y="3305939"/>
            <a:ext cx="678315" cy="288948"/>
          </a:xfr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67" name="Espace réservé du contenu 2">
            <a:extLst>
              <a:ext uri="{FF2B5EF4-FFF2-40B4-BE49-F238E27FC236}">
                <a16:creationId xmlns:a16="http://schemas.microsoft.com/office/drawing/2014/main" id="{E8A99633-0684-402A-90D7-7FED7F2144B5}"/>
              </a:ext>
            </a:extLst>
          </p:cNvPr>
          <p:cNvSpPr>
            <a:spLocks noGrp="1"/>
          </p:cNvSpPr>
          <p:nvPr>
            <p:ph idx="77" hasCustomPrompt="1"/>
          </p:nvPr>
        </p:nvSpPr>
        <p:spPr>
          <a:xfrm>
            <a:off x="1369369" y="1650975"/>
            <a:ext cx="4212788" cy="865435"/>
          </a:xfr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68" name="Espace réservé du texte 8">
            <a:extLst>
              <a:ext uri="{FF2B5EF4-FFF2-40B4-BE49-F238E27FC236}">
                <a16:creationId xmlns:a16="http://schemas.microsoft.com/office/drawing/2014/main" id="{C367874C-2A1E-4464-9C28-41FD172218F6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691053" y="1650976"/>
            <a:ext cx="678316" cy="576456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69" name="Espace réservé du texte 9">
            <a:extLst>
              <a:ext uri="{FF2B5EF4-FFF2-40B4-BE49-F238E27FC236}">
                <a16:creationId xmlns:a16="http://schemas.microsoft.com/office/drawing/2014/main" id="{A47F5CF7-CAD4-4D57-818C-C0A09B2BA141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691054" y="2227462"/>
            <a:ext cx="678315" cy="288948"/>
          </a:xfr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pic>
        <p:nvPicPr>
          <p:cNvPr id="38" name="Picture 37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8820AE39-9752-4619-8B36-1522348728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30" y="6166470"/>
            <a:ext cx="819887" cy="2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932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IBA-PUBLIC-content-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510AE39-2D5D-5044-9FE9-885DC0A48477}"/>
              </a:ext>
            </a:extLst>
          </p:cNvPr>
          <p:cNvCxnSpPr>
            <a:cxnSpLocks/>
          </p:cNvCxnSpPr>
          <p:nvPr userDrawn="1"/>
        </p:nvCxnSpPr>
        <p:spPr>
          <a:xfrm>
            <a:off x="1898422" y="5310583"/>
            <a:ext cx="0" cy="1182105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F7FAF74-58B4-2D45-A9CA-09D30F2801FC}"/>
              </a:ext>
            </a:extLst>
          </p:cNvPr>
          <p:cNvCxnSpPr>
            <a:cxnSpLocks/>
          </p:cNvCxnSpPr>
          <p:nvPr userDrawn="1"/>
        </p:nvCxnSpPr>
        <p:spPr>
          <a:xfrm>
            <a:off x="8324580" y="-15512"/>
            <a:ext cx="0" cy="1493304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6067A72-2F87-4565-95CF-0993DBCE1BD1}"/>
              </a:ext>
            </a:extLst>
          </p:cNvPr>
          <p:cNvSpPr/>
          <p:nvPr userDrawn="1"/>
        </p:nvSpPr>
        <p:spPr>
          <a:xfrm>
            <a:off x="0" y="361810"/>
            <a:ext cx="11172473" cy="57673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7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25CA-B26C-EB47-97E3-56FBD7FAB17C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154D17-62AC-8C40-87EF-0CE5AD72606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12470" y="1669083"/>
            <a:ext cx="1376725" cy="838038"/>
          </a:xfr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47" name="Espace réservé du contenu 2">
            <a:extLst>
              <a:ext uri="{FF2B5EF4-FFF2-40B4-BE49-F238E27FC236}">
                <a16:creationId xmlns:a16="http://schemas.microsoft.com/office/drawing/2014/main" id="{8F8EF7EA-D83F-E14E-A8CF-28A8B4DE0C9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988634" y="1669083"/>
            <a:ext cx="1376725" cy="838038"/>
          </a:xfr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48" name="Espace réservé du contenu 2">
            <a:extLst>
              <a:ext uri="{FF2B5EF4-FFF2-40B4-BE49-F238E27FC236}">
                <a16:creationId xmlns:a16="http://schemas.microsoft.com/office/drawing/2014/main" id="{DC193C39-165E-3D45-8155-1B712D5D510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956242" y="1669083"/>
            <a:ext cx="1376725" cy="838038"/>
          </a:xfr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A3B27ECD-1788-7844-B82D-FF1D5676404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838302" y="1669083"/>
            <a:ext cx="1376725" cy="838038"/>
          </a:xfr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CE4B7B5-8FDA-F344-989D-CE18C5B2C0C1}"/>
              </a:ext>
            </a:extLst>
          </p:cNvPr>
          <p:cNvGrpSpPr/>
          <p:nvPr userDrawn="1"/>
        </p:nvGrpSpPr>
        <p:grpSpPr>
          <a:xfrm>
            <a:off x="0" y="3536003"/>
            <a:ext cx="11172470" cy="172397"/>
            <a:chOff x="731335" y="3562720"/>
            <a:chExt cx="9079415" cy="9011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020E24-8DAC-5946-ACD6-2678EC94BDCD}"/>
                </a:ext>
              </a:extLst>
            </p:cNvPr>
            <p:cNvSpPr/>
            <p:nvPr userDrawn="1"/>
          </p:nvSpPr>
          <p:spPr>
            <a:xfrm>
              <a:off x="731335" y="3562829"/>
              <a:ext cx="9000000" cy="90000"/>
            </a:xfrm>
            <a:prstGeom prst="rect">
              <a:avLst/>
            </a:prstGeom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0" tIns="360000" rIns="360000" bIns="36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607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04785742-CD23-C748-B84F-2C7A70D63B79}"/>
                </a:ext>
              </a:extLst>
            </p:cNvPr>
            <p:cNvSpPr/>
            <p:nvPr userDrawn="1"/>
          </p:nvSpPr>
          <p:spPr>
            <a:xfrm rot="5400000">
              <a:off x="9725988" y="3568067"/>
              <a:ext cx="90110" cy="7941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7"/>
            </a:p>
          </p:txBody>
        </p:sp>
      </p:grpSp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1B7C301F-A93E-1144-A003-86C6086916E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12470" y="4417157"/>
            <a:ext cx="1376725" cy="838038"/>
          </a:xfr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6C3BECA7-6A66-D545-A193-530B90AA76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988634" y="4417157"/>
            <a:ext cx="1376725" cy="838038"/>
          </a:xfr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600E49F-4BF7-584B-8332-287B7541D839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956242" y="4417157"/>
            <a:ext cx="1376725" cy="838038"/>
          </a:xfr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74" name="Espace réservé du contenu 2">
            <a:extLst>
              <a:ext uri="{FF2B5EF4-FFF2-40B4-BE49-F238E27FC236}">
                <a16:creationId xmlns:a16="http://schemas.microsoft.com/office/drawing/2014/main" id="{1E8BA726-ADEB-4942-8846-DD58D6538549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838302" y="4417157"/>
            <a:ext cx="1376725" cy="838038"/>
          </a:xfr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266FE8F1-975A-448C-A290-365B95AB6E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5843" y="361810"/>
            <a:ext cx="527421" cy="527413"/>
          </a:xfrm>
          <a:prstGeom prst="rect">
            <a:avLst/>
          </a:prstGeom>
        </p:spPr>
      </p:pic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9A7B474-33A1-44C6-9CB2-2CB5E6A8667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720362" y="1669083"/>
            <a:ext cx="1376725" cy="838038"/>
          </a:xfr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F6C6ADE6-114B-4644-AC66-C3FA2BBBE58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8720362" y="4417157"/>
            <a:ext cx="1376725" cy="838038"/>
          </a:xfr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32" name="Espace réservé du titre 1">
            <a:extLst>
              <a:ext uri="{FF2B5EF4-FFF2-40B4-BE49-F238E27FC236}">
                <a16:creationId xmlns:a16="http://schemas.microsoft.com/office/drawing/2014/main" id="{8C1BB2B2-E89C-441A-A842-F45237D5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cxnSp>
        <p:nvCxnSpPr>
          <p:cNvPr id="25" name="Connecteur droit 11">
            <a:extLst>
              <a:ext uri="{FF2B5EF4-FFF2-40B4-BE49-F238E27FC236}">
                <a16:creationId xmlns:a16="http://schemas.microsoft.com/office/drawing/2014/main" id="{D6388EEC-0AA6-4068-AFDC-DEB8429F906B}"/>
              </a:ext>
            </a:extLst>
          </p:cNvPr>
          <p:cNvCxnSpPr>
            <a:cxnSpLocks/>
          </p:cNvCxnSpPr>
          <p:nvPr userDrawn="1"/>
        </p:nvCxnSpPr>
        <p:spPr>
          <a:xfrm>
            <a:off x="338598" y="859681"/>
            <a:ext cx="1182553" cy="0"/>
          </a:xfrm>
          <a:prstGeom prst="line">
            <a:avLst/>
          </a:prstGeom>
          <a:ln w="2540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5032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BA-INTERNAL_ONLY-content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17FCB-8E29-6741-BA08-B67BDAF81FF6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85954D5E-AA73-4FB7-B38D-F2CBEA8F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BEBA2D77-1718-49AB-9C07-603C9BC10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5" y="1232583"/>
            <a:ext cx="10478870" cy="45502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1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2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3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4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4486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BA-INTERNAL_ONLY-content-1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17FCB-8E29-6741-BA08-B67BDAF81FF6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07F13509-15B7-1446-A2B7-718C0B1791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60244" y="1316822"/>
            <a:ext cx="5403714" cy="34016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19" name="Espace réservé du titre 1">
            <a:extLst>
              <a:ext uri="{FF2B5EF4-FFF2-40B4-BE49-F238E27FC236}">
                <a16:creationId xmlns:a16="http://schemas.microsoft.com/office/drawing/2014/main" id="{CD5FC30D-9F37-42F1-A345-E00C9396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ADE4AAB6-E368-4E92-8806-030A4CE58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5" y="1232583"/>
            <a:ext cx="5284689" cy="45502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1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2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3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4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32065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BA-INTERNAL_ONLY-content-2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25CA-B26C-EB47-97E3-56FBD7FAB17C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07F13509-15B7-1446-A2B7-718C0B1791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6723" y="1686320"/>
            <a:ext cx="2551289" cy="34016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12424651-1662-3B43-BE7B-6B8C2B6610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28344" y="1686320"/>
            <a:ext cx="2551289" cy="34016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/>
            </a:lvl1pPr>
          </a:lstStyle>
          <a:p>
            <a:endParaRPr lang="fr-FR"/>
          </a:p>
        </p:txBody>
      </p:sp>
      <p:sp>
        <p:nvSpPr>
          <p:cNvPr id="20" name="Espace réservé du titre 1">
            <a:extLst>
              <a:ext uri="{FF2B5EF4-FFF2-40B4-BE49-F238E27FC236}">
                <a16:creationId xmlns:a16="http://schemas.microsoft.com/office/drawing/2014/main" id="{99F5189E-DFFA-4689-8209-B31D8FA83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7C348E4-B37C-4081-BB18-7FCD30BA0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5" y="1232583"/>
            <a:ext cx="5282318" cy="45502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1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2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3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4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9521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BA-INTERNAL_ONLY-content-3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25CA-B26C-EB47-97E3-56FBD7FAB17C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07F13509-15B7-1446-A2B7-718C0B1791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5005" y="1559547"/>
            <a:ext cx="3061547" cy="408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12424651-1662-3B43-BE7B-6B8C2B6610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97976" y="1592871"/>
            <a:ext cx="3061547" cy="408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/>
            </a:lvl1pPr>
          </a:lstStyle>
          <a:p>
            <a:endParaRPr lang="fr-FR"/>
          </a:p>
        </p:txBody>
      </p:sp>
      <p:sp>
        <p:nvSpPr>
          <p:cNvPr id="13" name="Espace réservé pour une image  17">
            <a:extLst>
              <a:ext uri="{FF2B5EF4-FFF2-40B4-BE49-F238E27FC236}">
                <a16:creationId xmlns:a16="http://schemas.microsoft.com/office/drawing/2014/main" id="{9F97EBCA-3C35-6049-924F-B8BD8A597B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2034" y="1559547"/>
            <a:ext cx="3061547" cy="408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20" name="Espace réservé du titre 1">
            <a:extLst>
              <a:ext uri="{FF2B5EF4-FFF2-40B4-BE49-F238E27FC236}">
                <a16:creationId xmlns:a16="http://schemas.microsoft.com/office/drawing/2014/main" id="{323E0AEE-38A7-404C-85C3-577829320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55022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IBA-INTERNAL_ONLY-content-6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510AE39-2D5D-5044-9FE9-885DC0A48477}"/>
              </a:ext>
            </a:extLst>
          </p:cNvPr>
          <p:cNvCxnSpPr>
            <a:cxnSpLocks/>
          </p:cNvCxnSpPr>
          <p:nvPr userDrawn="1"/>
        </p:nvCxnSpPr>
        <p:spPr>
          <a:xfrm>
            <a:off x="1898422" y="5310583"/>
            <a:ext cx="0" cy="1182105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F7FAF74-58B4-2D45-A9CA-09D30F2801FC}"/>
              </a:ext>
            </a:extLst>
          </p:cNvPr>
          <p:cNvCxnSpPr>
            <a:cxnSpLocks/>
          </p:cNvCxnSpPr>
          <p:nvPr userDrawn="1"/>
        </p:nvCxnSpPr>
        <p:spPr>
          <a:xfrm>
            <a:off x="7468999" y="-15513"/>
            <a:ext cx="0" cy="727044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05C92BE-469C-427D-8560-7395E380C4EE}"/>
              </a:ext>
            </a:extLst>
          </p:cNvPr>
          <p:cNvSpPr/>
          <p:nvPr userDrawn="1"/>
        </p:nvSpPr>
        <p:spPr>
          <a:xfrm>
            <a:off x="0" y="361810"/>
            <a:ext cx="11172473" cy="57673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7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25CA-B26C-EB47-97E3-56FBD7FAB17C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57C6EB-C1FC-D54F-A8F3-C5DEDAFFFC1F}"/>
              </a:ext>
            </a:extLst>
          </p:cNvPr>
          <p:cNvSpPr/>
          <p:nvPr userDrawn="1"/>
        </p:nvSpPr>
        <p:spPr>
          <a:xfrm>
            <a:off x="-1" y="4612643"/>
            <a:ext cx="11172463" cy="125847"/>
          </a:xfrm>
          <a:prstGeom prst="rect">
            <a:avLst/>
          </a:prstGeom>
          <a:gradFill>
            <a:gsLst>
              <a:gs pos="0">
                <a:srgbClr val="FFEC44"/>
              </a:gs>
              <a:gs pos="20000">
                <a:srgbClr val="69BE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0167" tIns="340167" rIns="340167" bIns="3401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607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154D17-62AC-8C40-87EF-0CE5AD72606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6582" y="3196170"/>
            <a:ext cx="2551284" cy="281260"/>
          </a:xfrm>
          <a:prstGeom prst="rect">
            <a:avLst/>
          </a:prstGeo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07F13509-15B7-1446-A2B7-718C0B1791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6582" y="1490551"/>
            <a:ext cx="2551289" cy="17008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1B975B4B-DC45-1046-B6E3-5CB4D46044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8362" y="3196170"/>
            <a:ext cx="2551284" cy="281260"/>
          </a:xfrm>
          <a:prstGeom prst="rect">
            <a:avLst/>
          </a:prstGeo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4" name="Espace réservé pour une image  17">
            <a:extLst>
              <a:ext uri="{FF2B5EF4-FFF2-40B4-BE49-F238E27FC236}">
                <a16:creationId xmlns:a16="http://schemas.microsoft.com/office/drawing/2014/main" id="{0BFE6D0C-EA03-1145-8058-92343F9905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28357" y="1490551"/>
            <a:ext cx="2551289" cy="17008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50601DCD-7073-1E47-BA87-FC084AC5FD2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400137" y="3196170"/>
            <a:ext cx="2551284" cy="281260"/>
          </a:xfrm>
          <a:prstGeom prst="rect">
            <a:avLst/>
          </a:prstGeo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9" name="Espace réservé pour une image  17">
            <a:extLst>
              <a:ext uri="{FF2B5EF4-FFF2-40B4-BE49-F238E27FC236}">
                <a16:creationId xmlns:a16="http://schemas.microsoft.com/office/drawing/2014/main" id="{A62AD969-A0D4-0644-B88A-CCB93B856C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00132" y="1475325"/>
            <a:ext cx="2551289" cy="17008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D9FFCE8-F68E-D94D-8A92-83E2B6721764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256582" y="5392663"/>
            <a:ext cx="2551284" cy="281260"/>
          </a:xfrm>
          <a:prstGeom prst="rect">
            <a:avLst/>
          </a:prstGeo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21" name="Espace réservé pour une image  17">
            <a:extLst>
              <a:ext uri="{FF2B5EF4-FFF2-40B4-BE49-F238E27FC236}">
                <a16:creationId xmlns:a16="http://schemas.microsoft.com/office/drawing/2014/main" id="{736AD439-3739-3944-8CBB-93FC013DA0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56577" y="3687044"/>
            <a:ext cx="2551289" cy="17008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1B5F61EF-EB8B-3F48-9236-09EE47C506F0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328362" y="5392663"/>
            <a:ext cx="2551284" cy="281260"/>
          </a:xfrm>
          <a:prstGeom prst="rect">
            <a:avLst/>
          </a:prstGeo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23" name="Espace réservé pour une image  17">
            <a:extLst>
              <a:ext uri="{FF2B5EF4-FFF2-40B4-BE49-F238E27FC236}">
                <a16:creationId xmlns:a16="http://schemas.microsoft.com/office/drawing/2014/main" id="{DB4ABBF6-183C-8946-AAE0-432A2FAE96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357" y="3687044"/>
            <a:ext cx="2551289" cy="17008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844BA3BA-74FC-344D-A54B-48EF722A1DBC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7400137" y="5392663"/>
            <a:ext cx="2551284" cy="281260"/>
          </a:xfrm>
          <a:prstGeom prst="rect">
            <a:avLst/>
          </a:prstGeo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25" name="Espace réservé pour une image  17">
            <a:extLst>
              <a:ext uri="{FF2B5EF4-FFF2-40B4-BE49-F238E27FC236}">
                <a16:creationId xmlns:a16="http://schemas.microsoft.com/office/drawing/2014/main" id="{8E8AC881-3741-A447-A51E-7999ED7CF14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00132" y="3687044"/>
            <a:ext cx="2551289" cy="17008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098C3062-3698-4D88-8D5C-EA6541996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5843" y="361810"/>
            <a:ext cx="527421" cy="527413"/>
          </a:xfrm>
          <a:prstGeom prst="rect">
            <a:avLst/>
          </a:prstGeom>
        </p:spPr>
      </p:pic>
      <p:sp>
        <p:nvSpPr>
          <p:cNvPr id="31" name="Espace réservé du titre 1">
            <a:extLst>
              <a:ext uri="{FF2B5EF4-FFF2-40B4-BE49-F238E27FC236}">
                <a16:creationId xmlns:a16="http://schemas.microsoft.com/office/drawing/2014/main" id="{C4273226-C079-4C97-A38B-073F03A90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cxnSp>
        <p:nvCxnSpPr>
          <p:cNvPr id="29" name="Connecteur droit 11">
            <a:extLst>
              <a:ext uri="{FF2B5EF4-FFF2-40B4-BE49-F238E27FC236}">
                <a16:creationId xmlns:a16="http://schemas.microsoft.com/office/drawing/2014/main" id="{CC9C59E2-63BD-4667-B841-C6BA0F500BFA}"/>
              </a:ext>
            </a:extLst>
          </p:cNvPr>
          <p:cNvCxnSpPr>
            <a:cxnSpLocks/>
          </p:cNvCxnSpPr>
          <p:nvPr userDrawn="1"/>
        </p:nvCxnSpPr>
        <p:spPr>
          <a:xfrm>
            <a:off x="338598" y="859681"/>
            <a:ext cx="1182553" cy="0"/>
          </a:xfrm>
          <a:prstGeom prst="line">
            <a:avLst/>
          </a:prstGeom>
          <a:ln w="2540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413DE9CA-B2F3-4B7E-A314-13DD7BDD63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598" y="6189930"/>
            <a:ext cx="1105475" cy="24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910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IBA-INTERNAL_ONLY-content-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510AE39-2D5D-5044-9FE9-885DC0A48477}"/>
              </a:ext>
            </a:extLst>
          </p:cNvPr>
          <p:cNvCxnSpPr>
            <a:cxnSpLocks/>
          </p:cNvCxnSpPr>
          <p:nvPr userDrawn="1"/>
        </p:nvCxnSpPr>
        <p:spPr>
          <a:xfrm>
            <a:off x="1898422" y="5310583"/>
            <a:ext cx="0" cy="1182105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F7FAF74-58B4-2D45-A9CA-09D30F2801FC}"/>
              </a:ext>
            </a:extLst>
          </p:cNvPr>
          <p:cNvCxnSpPr>
            <a:cxnSpLocks/>
          </p:cNvCxnSpPr>
          <p:nvPr userDrawn="1"/>
        </p:nvCxnSpPr>
        <p:spPr>
          <a:xfrm>
            <a:off x="8324580" y="-15512"/>
            <a:ext cx="0" cy="1493304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DED84503-019B-4C77-8A6B-ED36D2D80246}"/>
              </a:ext>
            </a:extLst>
          </p:cNvPr>
          <p:cNvSpPr/>
          <p:nvPr userDrawn="1"/>
        </p:nvSpPr>
        <p:spPr>
          <a:xfrm>
            <a:off x="-4078" y="357327"/>
            <a:ext cx="11172473" cy="57673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7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25CA-B26C-EB47-97E3-56FBD7FAB17C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7" name="Espace réservé du contenu 2">
            <a:extLst>
              <a:ext uri="{FF2B5EF4-FFF2-40B4-BE49-F238E27FC236}">
                <a16:creationId xmlns:a16="http://schemas.microsoft.com/office/drawing/2014/main" id="{06D3E85E-5F67-B047-AFCC-E71995DDDEA1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81010" y="1030432"/>
            <a:ext cx="7623317" cy="531773"/>
          </a:xfrm>
          <a:prstGeom prst="rect">
            <a:avLst/>
          </a:prstGeom>
        </p:spPr>
        <p:txBody>
          <a:bodyPr lIns="36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10501" indent="0">
              <a:buFontTx/>
              <a:buNone/>
              <a:tabLst/>
              <a:defRPr sz="1323"/>
            </a:lvl2pPr>
          </a:lstStyle>
          <a:p>
            <a:pPr lvl="0"/>
            <a:r>
              <a:rPr lang="en-US"/>
              <a:t>Click here to edit text or click on icon to add content</a:t>
            </a:r>
          </a:p>
        </p:txBody>
      </p:sp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8130968A-918A-4E15-BCC3-5494DF31AB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5843" y="361810"/>
            <a:ext cx="527421" cy="527413"/>
          </a:xfrm>
          <a:prstGeom prst="rect">
            <a:avLst/>
          </a:prstGeom>
        </p:spPr>
      </p:pic>
      <p:sp>
        <p:nvSpPr>
          <p:cNvPr id="70" name="Espace réservé du titre 1">
            <a:extLst>
              <a:ext uri="{FF2B5EF4-FFF2-40B4-BE49-F238E27FC236}">
                <a16:creationId xmlns:a16="http://schemas.microsoft.com/office/drawing/2014/main" id="{B3CE42AB-77F3-4E46-A601-D13652F4C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cxnSp>
        <p:nvCxnSpPr>
          <p:cNvPr id="60" name="Connecteur droit 11">
            <a:extLst>
              <a:ext uri="{FF2B5EF4-FFF2-40B4-BE49-F238E27FC236}">
                <a16:creationId xmlns:a16="http://schemas.microsoft.com/office/drawing/2014/main" id="{8EF5DBE4-1B6A-48FA-9162-EB4DBDE96A74}"/>
              </a:ext>
            </a:extLst>
          </p:cNvPr>
          <p:cNvCxnSpPr>
            <a:cxnSpLocks/>
          </p:cNvCxnSpPr>
          <p:nvPr userDrawn="1"/>
        </p:nvCxnSpPr>
        <p:spPr>
          <a:xfrm>
            <a:off x="338598" y="859681"/>
            <a:ext cx="1182553" cy="0"/>
          </a:xfrm>
          <a:prstGeom prst="line">
            <a:avLst/>
          </a:prstGeom>
          <a:ln w="2540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space réservé du contenu 2">
            <a:extLst>
              <a:ext uri="{FF2B5EF4-FFF2-40B4-BE49-F238E27FC236}">
                <a16:creationId xmlns:a16="http://schemas.microsoft.com/office/drawing/2014/main" id="{30461BE8-97D7-410D-A65E-9001ADC3DA9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6616647" y="1653538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93" name="Espace réservé du texte 8">
            <a:extLst>
              <a:ext uri="{FF2B5EF4-FFF2-40B4-BE49-F238E27FC236}">
                <a16:creationId xmlns:a16="http://schemas.microsoft.com/office/drawing/2014/main" id="{23D8818E-888C-4E24-8DB5-74B7B01D28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38331" y="1653539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94" name="Espace réservé du texte 9">
            <a:extLst>
              <a:ext uri="{FF2B5EF4-FFF2-40B4-BE49-F238E27FC236}">
                <a16:creationId xmlns:a16="http://schemas.microsoft.com/office/drawing/2014/main" id="{E4E5A56E-F27C-4D29-97D8-8B686DFED6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38332" y="2230025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6A45F932-40C2-4EF1-A6E3-F62F2E5A5278}"/>
              </a:ext>
            </a:extLst>
          </p:cNvPr>
          <p:cNvSpPr>
            <a:spLocks noGrp="1"/>
          </p:cNvSpPr>
          <p:nvPr>
            <p:ph idx="59" hasCustomPrompt="1"/>
          </p:nvPr>
        </p:nvSpPr>
        <p:spPr>
          <a:xfrm>
            <a:off x="6616647" y="2733189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40" name="Espace réservé du texte 8">
            <a:extLst>
              <a:ext uri="{FF2B5EF4-FFF2-40B4-BE49-F238E27FC236}">
                <a16:creationId xmlns:a16="http://schemas.microsoft.com/office/drawing/2014/main" id="{9758F424-B483-4B7F-8131-C9F73551BB7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938331" y="2733190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41" name="Espace réservé du texte 9">
            <a:extLst>
              <a:ext uri="{FF2B5EF4-FFF2-40B4-BE49-F238E27FC236}">
                <a16:creationId xmlns:a16="http://schemas.microsoft.com/office/drawing/2014/main" id="{88212BEE-7917-4824-81C3-07F56603EC9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38332" y="3309676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48" name="Espace réservé du contenu 2">
            <a:extLst>
              <a:ext uri="{FF2B5EF4-FFF2-40B4-BE49-F238E27FC236}">
                <a16:creationId xmlns:a16="http://schemas.microsoft.com/office/drawing/2014/main" id="{D6E4C584-F01C-4255-AED9-22AE287F4E8F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6616449" y="3858783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49" name="Espace réservé du texte 8">
            <a:extLst>
              <a:ext uri="{FF2B5EF4-FFF2-40B4-BE49-F238E27FC236}">
                <a16:creationId xmlns:a16="http://schemas.microsoft.com/office/drawing/2014/main" id="{BC1E6090-DEAD-4AEF-806D-C6D7725547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938133" y="3858784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50" name="Espace réservé du texte 9">
            <a:extLst>
              <a:ext uri="{FF2B5EF4-FFF2-40B4-BE49-F238E27FC236}">
                <a16:creationId xmlns:a16="http://schemas.microsoft.com/office/drawing/2014/main" id="{9FDFEA1E-EA6C-4075-A08A-D6AC249DCD7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938134" y="4435270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3101D3BF-CA0D-44CF-A412-750F97516066}"/>
              </a:ext>
            </a:extLst>
          </p:cNvPr>
          <p:cNvSpPr>
            <a:spLocks noGrp="1"/>
          </p:cNvSpPr>
          <p:nvPr>
            <p:ph idx="65" hasCustomPrompt="1"/>
          </p:nvPr>
        </p:nvSpPr>
        <p:spPr>
          <a:xfrm>
            <a:off x="6616449" y="4943106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52" name="Espace réservé du texte 8">
            <a:extLst>
              <a:ext uri="{FF2B5EF4-FFF2-40B4-BE49-F238E27FC236}">
                <a16:creationId xmlns:a16="http://schemas.microsoft.com/office/drawing/2014/main" id="{23B3B564-02AD-4305-A36A-2D910F683224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938133" y="4943107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53" name="Espace réservé du texte 9">
            <a:extLst>
              <a:ext uri="{FF2B5EF4-FFF2-40B4-BE49-F238E27FC236}">
                <a16:creationId xmlns:a16="http://schemas.microsoft.com/office/drawing/2014/main" id="{4E45F742-DD8E-44B8-A97C-3DB29BDB16D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938134" y="5519593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54" name="Espace réservé du contenu 2">
            <a:extLst>
              <a:ext uri="{FF2B5EF4-FFF2-40B4-BE49-F238E27FC236}">
                <a16:creationId xmlns:a16="http://schemas.microsoft.com/office/drawing/2014/main" id="{E94D4E23-F457-4911-AD20-D1D76337B6DF}"/>
              </a:ext>
            </a:extLst>
          </p:cNvPr>
          <p:cNvSpPr>
            <a:spLocks noGrp="1"/>
          </p:cNvSpPr>
          <p:nvPr>
            <p:ph idx="68" hasCustomPrompt="1"/>
          </p:nvPr>
        </p:nvSpPr>
        <p:spPr>
          <a:xfrm>
            <a:off x="1369371" y="4943106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55" name="Espace réservé du texte 8">
            <a:extLst>
              <a:ext uri="{FF2B5EF4-FFF2-40B4-BE49-F238E27FC236}">
                <a16:creationId xmlns:a16="http://schemas.microsoft.com/office/drawing/2014/main" id="{341E1C24-2FE9-40F2-9C6C-DC3F5206DE1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91055" y="4943107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56" name="Espace réservé du texte 9">
            <a:extLst>
              <a:ext uri="{FF2B5EF4-FFF2-40B4-BE49-F238E27FC236}">
                <a16:creationId xmlns:a16="http://schemas.microsoft.com/office/drawing/2014/main" id="{2A9807DD-7AD2-4D1B-860D-EA912D861F2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91056" y="5519593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61" name="Espace réservé du contenu 2">
            <a:extLst>
              <a:ext uri="{FF2B5EF4-FFF2-40B4-BE49-F238E27FC236}">
                <a16:creationId xmlns:a16="http://schemas.microsoft.com/office/drawing/2014/main" id="{5B61363A-CADB-48F4-9110-FB9E8CDD1198}"/>
              </a:ext>
            </a:extLst>
          </p:cNvPr>
          <p:cNvSpPr>
            <a:spLocks noGrp="1"/>
          </p:cNvSpPr>
          <p:nvPr>
            <p:ph idx="71" hasCustomPrompt="1"/>
          </p:nvPr>
        </p:nvSpPr>
        <p:spPr>
          <a:xfrm>
            <a:off x="1369371" y="3858600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62" name="Espace réservé du texte 8">
            <a:extLst>
              <a:ext uri="{FF2B5EF4-FFF2-40B4-BE49-F238E27FC236}">
                <a16:creationId xmlns:a16="http://schemas.microsoft.com/office/drawing/2014/main" id="{9A427BB5-EE56-421E-9627-5FE93A871C2E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91055" y="3858601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63" name="Espace réservé du texte 9">
            <a:extLst>
              <a:ext uri="{FF2B5EF4-FFF2-40B4-BE49-F238E27FC236}">
                <a16:creationId xmlns:a16="http://schemas.microsoft.com/office/drawing/2014/main" id="{14CC70DB-E9EB-49F1-B66C-EB24BC07BD6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91056" y="4435087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64" name="Espace réservé du contenu 2">
            <a:extLst>
              <a:ext uri="{FF2B5EF4-FFF2-40B4-BE49-F238E27FC236}">
                <a16:creationId xmlns:a16="http://schemas.microsoft.com/office/drawing/2014/main" id="{07E53E4E-941D-41CA-BA69-106211DFA362}"/>
              </a:ext>
            </a:extLst>
          </p:cNvPr>
          <p:cNvSpPr>
            <a:spLocks noGrp="1"/>
          </p:cNvSpPr>
          <p:nvPr>
            <p:ph idx="74" hasCustomPrompt="1"/>
          </p:nvPr>
        </p:nvSpPr>
        <p:spPr>
          <a:xfrm>
            <a:off x="1369369" y="2729452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65" name="Espace réservé du texte 8">
            <a:extLst>
              <a:ext uri="{FF2B5EF4-FFF2-40B4-BE49-F238E27FC236}">
                <a16:creationId xmlns:a16="http://schemas.microsoft.com/office/drawing/2014/main" id="{5B8CE410-90DD-4398-AF37-14DF21822180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691053" y="2729453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66" name="Espace réservé du texte 9">
            <a:extLst>
              <a:ext uri="{FF2B5EF4-FFF2-40B4-BE49-F238E27FC236}">
                <a16:creationId xmlns:a16="http://schemas.microsoft.com/office/drawing/2014/main" id="{C8CF4D9E-E68D-4228-A0C1-0613A82DA61A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691054" y="3305939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67" name="Espace réservé du contenu 2">
            <a:extLst>
              <a:ext uri="{FF2B5EF4-FFF2-40B4-BE49-F238E27FC236}">
                <a16:creationId xmlns:a16="http://schemas.microsoft.com/office/drawing/2014/main" id="{E8A99633-0684-402A-90D7-7FED7F2144B5}"/>
              </a:ext>
            </a:extLst>
          </p:cNvPr>
          <p:cNvSpPr>
            <a:spLocks noGrp="1"/>
          </p:cNvSpPr>
          <p:nvPr>
            <p:ph idx="77" hasCustomPrompt="1"/>
          </p:nvPr>
        </p:nvSpPr>
        <p:spPr>
          <a:xfrm>
            <a:off x="1369369" y="1650975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68" name="Espace réservé du texte 8">
            <a:extLst>
              <a:ext uri="{FF2B5EF4-FFF2-40B4-BE49-F238E27FC236}">
                <a16:creationId xmlns:a16="http://schemas.microsoft.com/office/drawing/2014/main" id="{C367874C-2A1E-4464-9C28-41FD172218F6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691053" y="1650976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69" name="Espace réservé du texte 9">
            <a:extLst>
              <a:ext uri="{FF2B5EF4-FFF2-40B4-BE49-F238E27FC236}">
                <a16:creationId xmlns:a16="http://schemas.microsoft.com/office/drawing/2014/main" id="{A47F5CF7-CAD4-4D57-818C-C0A09B2BA141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691054" y="2227462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pic>
        <p:nvPicPr>
          <p:cNvPr id="37" name="Picture 36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6E8D7976-9AE7-4D94-A675-6049C2075B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598" y="6189930"/>
            <a:ext cx="1105475" cy="24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204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IBA-INTERNAL_ONLY-content-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510AE39-2D5D-5044-9FE9-885DC0A48477}"/>
              </a:ext>
            </a:extLst>
          </p:cNvPr>
          <p:cNvCxnSpPr>
            <a:cxnSpLocks/>
          </p:cNvCxnSpPr>
          <p:nvPr userDrawn="1"/>
        </p:nvCxnSpPr>
        <p:spPr>
          <a:xfrm>
            <a:off x="1898422" y="5310583"/>
            <a:ext cx="0" cy="1182105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F7FAF74-58B4-2D45-A9CA-09D30F2801FC}"/>
              </a:ext>
            </a:extLst>
          </p:cNvPr>
          <p:cNvCxnSpPr>
            <a:cxnSpLocks/>
          </p:cNvCxnSpPr>
          <p:nvPr userDrawn="1"/>
        </p:nvCxnSpPr>
        <p:spPr>
          <a:xfrm>
            <a:off x="8324580" y="-15512"/>
            <a:ext cx="0" cy="1493304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6067A72-2F87-4565-95CF-0993DBCE1BD1}"/>
              </a:ext>
            </a:extLst>
          </p:cNvPr>
          <p:cNvSpPr/>
          <p:nvPr userDrawn="1"/>
        </p:nvSpPr>
        <p:spPr>
          <a:xfrm>
            <a:off x="0" y="361810"/>
            <a:ext cx="11172473" cy="57673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7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25CA-B26C-EB47-97E3-56FBD7FAB17C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154D17-62AC-8C40-87EF-0CE5AD72606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12470" y="1669083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47" name="Espace réservé du contenu 2">
            <a:extLst>
              <a:ext uri="{FF2B5EF4-FFF2-40B4-BE49-F238E27FC236}">
                <a16:creationId xmlns:a16="http://schemas.microsoft.com/office/drawing/2014/main" id="{8F8EF7EA-D83F-E14E-A8CF-28A8B4DE0C9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988634" y="1669083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48" name="Espace réservé du contenu 2">
            <a:extLst>
              <a:ext uri="{FF2B5EF4-FFF2-40B4-BE49-F238E27FC236}">
                <a16:creationId xmlns:a16="http://schemas.microsoft.com/office/drawing/2014/main" id="{DC193C39-165E-3D45-8155-1B712D5D510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956242" y="1669083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A3B27ECD-1788-7844-B82D-FF1D5676404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838302" y="1669083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CE4B7B5-8FDA-F344-989D-CE18C5B2C0C1}"/>
              </a:ext>
            </a:extLst>
          </p:cNvPr>
          <p:cNvGrpSpPr/>
          <p:nvPr userDrawn="1"/>
        </p:nvGrpSpPr>
        <p:grpSpPr>
          <a:xfrm>
            <a:off x="0" y="3536003"/>
            <a:ext cx="11172470" cy="172397"/>
            <a:chOff x="731335" y="3562720"/>
            <a:chExt cx="9079415" cy="9011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020E24-8DAC-5946-ACD6-2678EC94BDCD}"/>
                </a:ext>
              </a:extLst>
            </p:cNvPr>
            <p:cNvSpPr/>
            <p:nvPr userDrawn="1"/>
          </p:nvSpPr>
          <p:spPr>
            <a:xfrm>
              <a:off x="731335" y="3562829"/>
              <a:ext cx="9000000" cy="90000"/>
            </a:xfrm>
            <a:prstGeom prst="rect">
              <a:avLst/>
            </a:prstGeom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0" tIns="360000" rIns="360000" bIns="36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607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04785742-CD23-C748-B84F-2C7A70D63B79}"/>
                </a:ext>
              </a:extLst>
            </p:cNvPr>
            <p:cNvSpPr/>
            <p:nvPr userDrawn="1"/>
          </p:nvSpPr>
          <p:spPr>
            <a:xfrm rot="5400000">
              <a:off x="9725988" y="3568067"/>
              <a:ext cx="90110" cy="7941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7"/>
            </a:p>
          </p:txBody>
        </p:sp>
      </p:grpSp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1B7C301F-A93E-1144-A003-86C6086916E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12470" y="4417157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6C3BECA7-6A66-D545-A193-530B90AA76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988634" y="4417157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600E49F-4BF7-584B-8332-287B7541D839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956242" y="4417157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74" name="Espace réservé du contenu 2">
            <a:extLst>
              <a:ext uri="{FF2B5EF4-FFF2-40B4-BE49-F238E27FC236}">
                <a16:creationId xmlns:a16="http://schemas.microsoft.com/office/drawing/2014/main" id="{1E8BA726-ADEB-4942-8846-DD58D6538549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838302" y="4417157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266FE8F1-975A-448C-A290-365B95AB6E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5843" y="361810"/>
            <a:ext cx="527421" cy="527413"/>
          </a:xfrm>
          <a:prstGeom prst="rect">
            <a:avLst/>
          </a:prstGeom>
        </p:spPr>
      </p:pic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9A7B474-33A1-44C6-9CB2-2CB5E6A8667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720362" y="1669083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F6C6ADE6-114B-4644-AC66-C3FA2BBBE58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8720362" y="4417157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32" name="Espace réservé du titre 1">
            <a:extLst>
              <a:ext uri="{FF2B5EF4-FFF2-40B4-BE49-F238E27FC236}">
                <a16:creationId xmlns:a16="http://schemas.microsoft.com/office/drawing/2014/main" id="{8C1BB2B2-E89C-441A-A842-F45237D5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cxnSp>
        <p:nvCxnSpPr>
          <p:cNvPr id="25" name="Connecteur droit 11">
            <a:extLst>
              <a:ext uri="{FF2B5EF4-FFF2-40B4-BE49-F238E27FC236}">
                <a16:creationId xmlns:a16="http://schemas.microsoft.com/office/drawing/2014/main" id="{D6388EEC-0AA6-4068-AFDC-DEB8429F906B}"/>
              </a:ext>
            </a:extLst>
          </p:cNvPr>
          <p:cNvCxnSpPr>
            <a:cxnSpLocks/>
          </p:cNvCxnSpPr>
          <p:nvPr userDrawn="1"/>
        </p:nvCxnSpPr>
        <p:spPr>
          <a:xfrm>
            <a:off x="338598" y="859681"/>
            <a:ext cx="1182553" cy="0"/>
          </a:xfrm>
          <a:prstGeom prst="line">
            <a:avLst/>
          </a:prstGeom>
          <a:ln w="2540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92FE9BA9-7321-4914-A56B-86BEC007D6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598" y="6189930"/>
            <a:ext cx="1105475" cy="24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461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-Chapter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B14594-B5EF-D248-8ADB-A1E26250FD15}"/>
              </a:ext>
            </a:extLst>
          </p:cNvPr>
          <p:cNvSpPr/>
          <p:nvPr userDrawn="1"/>
        </p:nvSpPr>
        <p:spPr>
          <a:xfrm>
            <a:off x="0" y="-1"/>
            <a:ext cx="11520488" cy="6480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000" y="2880000"/>
            <a:ext cx="9575027" cy="604215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4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80000" y="3600000"/>
            <a:ext cx="9575027" cy="14175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10652760" y="6116574"/>
            <a:ext cx="503999" cy="3636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D34453A2-D363-469D-8CBC-0B7B5338D6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26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us Vertical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7">
            <a:extLst>
              <a:ext uri="{FF2B5EF4-FFF2-40B4-BE49-F238E27FC236}">
                <a16:creationId xmlns:a16="http://schemas.microsoft.com/office/drawing/2014/main" id="{CD41DD7D-DF65-48A0-8840-E8DBED9C21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9015" y="0"/>
            <a:ext cx="5760244" cy="649526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lIns="90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CCF7126-F8E8-0A44-8E60-9E5849A31D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04977" y="300474"/>
            <a:ext cx="1031522" cy="546100"/>
          </a:xfrm>
          <a:prstGeom prst="rect">
            <a:avLst/>
          </a:prstGeom>
        </p:spPr>
      </p:pic>
      <p:pic>
        <p:nvPicPr>
          <p:cNvPr id="18" name="Image 8">
            <a:extLst>
              <a:ext uri="{FF2B5EF4-FFF2-40B4-BE49-F238E27FC236}">
                <a16:creationId xmlns:a16="http://schemas.microsoft.com/office/drawing/2014/main" id="{5EE2C617-C8ED-4002-9A7C-516A2EAD4A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286" y="4992069"/>
            <a:ext cx="808527" cy="1180431"/>
          </a:xfrm>
          <a:prstGeom prst="rect">
            <a:avLst/>
          </a:prstGeom>
        </p:spPr>
      </p:pic>
      <p:pic>
        <p:nvPicPr>
          <p:cNvPr id="20" name="Image 17">
            <a:extLst>
              <a:ext uri="{FF2B5EF4-FFF2-40B4-BE49-F238E27FC236}">
                <a16:creationId xmlns:a16="http://schemas.microsoft.com/office/drawing/2014/main" id="{C40CD4A7-B9F9-4398-B592-986E9B585F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4303" y="4826726"/>
            <a:ext cx="1368697" cy="1459775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91DEF7B-CD4A-4037-A09D-982262430A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9997" y="4004119"/>
            <a:ext cx="5016499" cy="262997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1300" kern="1200" dirty="0" smtClean="0">
                <a:solidFill>
                  <a:srgbClr val="1D1D1D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First name Last name Job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FDE240E-F310-4885-B28B-C47C1741CB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19998" y="3228658"/>
            <a:ext cx="5016499" cy="3285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30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7CCEBE6-C2C3-4A37-8E2A-8CBB653323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0000" y="1526894"/>
            <a:ext cx="5016499" cy="12546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>
            <a:lvl1pPr algn="l">
              <a:defRPr sz="3800">
                <a:solidFill>
                  <a:srgbClr val="1D1D1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58FE7-21DB-42E2-B52D-8EF77B519C27}"/>
              </a:ext>
            </a:extLst>
          </p:cNvPr>
          <p:cNvSpPr txBox="1"/>
          <p:nvPr userDrawn="1"/>
        </p:nvSpPr>
        <p:spPr>
          <a:xfrm>
            <a:off x="6119997" y="6253245"/>
            <a:ext cx="4810982" cy="18922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r>
              <a:rPr lang="en-US" sz="550" i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©2021 </a:t>
            </a:r>
            <a:r>
              <a:rPr lang="en-US" sz="55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 Beam Applications SA. All rights reserved. Reproduction of any of the material contained </a:t>
            </a:r>
          </a:p>
          <a:p>
            <a:pPr algn="l"/>
            <a:r>
              <a:rPr lang="en-US" sz="55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herein in any format or media without the prior and express written permission of Ion Beam Applications SA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1832718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1">
          <p15:clr>
            <a:srgbClr val="FBAE40"/>
          </p15:clr>
        </p15:guide>
        <p15:guide id="2" pos="362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BA-CONFIDENTIAL-content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17FCB-8E29-6741-BA08-B67BDAF81FF6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85954D5E-AA73-4FB7-B38D-F2CBEA8F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E0019E45-AC57-4D98-AE7E-E383EE306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6" y="1232583"/>
            <a:ext cx="10478870" cy="459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1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2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3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4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13197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BA-CONFIDENTIAL-content-1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17FCB-8E29-6741-BA08-B67BDAF81FF6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07F13509-15B7-1446-A2B7-718C0B1791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60244" y="1316822"/>
            <a:ext cx="5403714" cy="34016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19" name="Espace réservé du titre 1">
            <a:extLst>
              <a:ext uri="{FF2B5EF4-FFF2-40B4-BE49-F238E27FC236}">
                <a16:creationId xmlns:a16="http://schemas.microsoft.com/office/drawing/2014/main" id="{CD5FC30D-9F37-42F1-A345-E00C9396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D8B9C49-0CA3-49CD-A0AD-76AA45849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5" y="1232583"/>
            <a:ext cx="5282318" cy="45502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1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2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3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4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9714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BA-CONFIDENTIAL-content-2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25CA-B26C-EB47-97E3-56FBD7FAB17C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07F13509-15B7-1446-A2B7-718C0B1791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6723" y="1686320"/>
            <a:ext cx="2551289" cy="34016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12424651-1662-3B43-BE7B-6B8C2B6610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28344" y="1686320"/>
            <a:ext cx="2551289" cy="34016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/>
            </a:lvl1pPr>
          </a:lstStyle>
          <a:p>
            <a:endParaRPr lang="fr-FR"/>
          </a:p>
        </p:txBody>
      </p:sp>
      <p:sp>
        <p:nvSpPr>
          <p:cNvPr id="20" name="Espace réservé du titre 1">
            <a:extLst>
              <a:ext uri="{FF2B5EF4-FFF2-40B4-BE49-F238E27FC236}">
                <a16:creationId xmlns:a16="http://schemas.microsoft.com/office/drawing/2014/main" id="{99F5189E-DFFA-4689-8209-B31D8FA83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7D8E240B-79C5-4552-BDEA-6821E4378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5" y="1232583"/>
            <a:ext cx="5282318" cy="45502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1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2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3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4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6005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BA-CONFIDENTIAL-content-3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25CA-B26C-EB47-97E3-56FBD7FAB17C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07F13509-15B7-1446-A2B7-718C0B1791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5005" y="1559547"/>
            <a:ext cx="3061547" cy="408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12424651-1662-3B43-BE7B-6B8C2B6610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97976" y="1592871"/>
            <a:ext cx="3061547" cy="408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/>
            </a:lvl1pPr>
          </a:lstStyle>
          <a:p>
            <a:endParaRPr lang="fr-FR"/>
          </a:p>
        </p:txBody>
      </p:sp>
      <p:sp>
        <p:nvSpPr>
          <p:cNvPr id="13" name="Espace réservé pour une image  17">
            <a:extLst>
              <a:ext uri="{FF2B5EF4-FFF2-40B4-BE49-F238E27FC236}">
                <a16:creationId xmlns:a16="http://schemas.microsoft.com/office/drawing/2014/main" id="{9F97EBCA-3C35-6049-924F-B8BD8A597B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2034" y="1559547"/>
            <a:ext cx="3061547" cy="408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20" name="Espace réservé du titre 1">
            <a:extLst>
              <a:ext uri="{FF2B5EF4-FFF2-40B4-BE49-F238E27FC236}">
                <a16:creationId xmlns:a16="http://schemas.microsoft.com/office/drawing/2014/main" id="{323E0AEE-38A7-404C-85C3-577829320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1178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5_IBA-CONFIDENTIAL-content-6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510AE39-2D5D-5044-9FE9-885DC0A48477}"/>
              </a:ext>
            </a:extLst>
          </p:cNvPr>
          <p:cNvCxnSpPr>
            <a:cxnSpLocks/>
          </p:cNvCxnSpPr>
          <p:nvPr userDrawn="1"/>
        </p:nvCxnSpPr>
        <p:spPr>
          <a:xfrm>
            <a:off x="1898422" y="5310583"/>
            <a:ext cx="0" cy="1182105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F7FAF74-58B4-2D45-A9CA-09D30F2801FC}"/>
              </a:ext>
            </a:extLst>
          </p:cNvPr>
          <p:cNvCxnSpPr>
            <a:cxnSpLocks/>
          </p:cNvCxnSpPr>
          <p:nvPr userDrawn="1"/>
        </p:nvCxnSpPr>
        <p:spPr>
          <a:xfrm>
            <a:off x="7468999" y="-15513"/>
            <a:ext cx="0" cy="727044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05C92BE-469C-427D-8560-7395E380C4EE}"/>
              </a:ext>
            </a:extLst>
          </p:cNvPr>
          <p:cNvSpPr/>
          <p:nvPr userDrawn="1"/>
        </p:nvSpPr>
        <p:spPr>
          <a:xfrm>
            <a:off x="0" y="361810"/>
            <a:ext cx="11172473" cy="57673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7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25CA-B26C-EB47-97E3-56FBD7FAB17C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57C6EB-C1FC-D54F-A8F3-C5DEDAFFFC1F}"/>
              </a:ext>
            </a:extLst>
          </p:cNvPr>
          <p:cNvSpPr/>
          <p:nvPr userDrawn="1"/>
        </p:nvSpPr>
        <p:spPr>
          <a:xfrm>
            <a:off x="-1" y="4612643"/>
            <a:ext cx="11172463" cy="125847"/>
          </a:xfrm>
          <a:prstGeom prst="rect">
            <a:avLst/>
          </a:prstGeom>
          <a:gradFill>
            <a:gsLst>
              <a:gs pos="0">
                <a:srgbClr val="FFEC44"/>
              </a:gs>
              <a:gs pos="20000">
                <a:srgbClr val="69BE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0167" tIns="340167" rIns="340167" bIns="3401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607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154D17-62AC-8C40-87EF-0CE5AD72606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6582" y="3196170"/>
            <a:ext cx="2551284" cy="281260"/>
          </a:xfrm>
          <a:prstGeom prst="rect">
            <a:avLst/>
          </a:prstGeo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07F13509-15B7-1446-A2B7-718C0B1791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6582" y="1490551"/>
            <a:ext cx="2551289" cy="17008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1B975B4B-DC45-1046-B6E3-5CB4D46044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8362" y="3196170"/>
            <a:ext cx="2551284" cy="281260"/>
          </a:xfrm>
          <a:prstGeom prst="rect">
            <a:avLst/>
          </a:prstGeo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4" name="Espace réservé pour une image  17">
            <a:extLst>
              <a:ext uri="{FF2B5EF4-FFF2-40B4-BE49-F238E27FC236}">
                <a16:creationId xmlns:a16="http://schemas.microsoft.com/office/drawing/2014/main" id="{0BFE6D0C-EA03-1145-8058-92343F9905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28357" y="1490551"/>
            <a:ext cx="2551289" cy="17008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50601DCD-7073-1E47-BA87-FC084AC5FD2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400137" y="3196170"/>
            <a:ext cx="2551284" cy="281260"/>
          </a:xfrm>
          <a:prstGeom prst="rect">
            <a:avLst/>
          </a:prstGeo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9" name="Espace réservé pour une image  17">
            <a:extLst>
              <a:ext uri="{FF2B5EF4-FFF2-40B4-BE49-F238E27FC236}">
                <a16:creationId xmlns:a16="http://schemas.microsoft.com/office/drawing/2014/main" id="{A62AD969-A0D4-0644-B88A-CCB93B856C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00132" y="1475325"/>
            <a:ext cx="2551289" cy="17008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D9FFCE8-F68E-D94D-8A92-83E2B6721764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256582" y="5392663"/>
            <a:ext cx="2551284" cy="281260"/>
          </a:xfrm>
          <a:prstGeom prst="rect">
            <a:avLst/>
          </a:prstGeo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21" name="Espace réservé pour une image  17">
            <a:extLst>
              <a:ext uri="{FF2B5EF4-FFF2-40B4-BE49-F238E27FC236}">
                <a16:creationId xmlns:a16="http://schemas.microsoft.com/office/drawing/2014/main" id="{736AD439-3739-3944-8CBB-93FC013DA0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56577" y="3687044"/>
            <a:ext cx="2551289" cy="17008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1B5F61EF-EB8B-3F48-9236-09EE47C506F0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328362" y="5392663"/>
            <a:ext cx="2551284" cy="281260"/>
          </a:xfrm>
          <a:prstGeom prst="rect">
            <a:avLst/>
          </a:prstGeo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23" name="Espace réservé pour une image  17">
            <a:extLst>
              <a:ext uri="{FF2B5EF4-FFF2-40B4-BE49-F238E27FC236}">
                <a16:creationId xmlns:a16="http://schemas.microsoft.com/office/drawing/2014/main" id="{DB4ABBF6-183C-8946-AAE0-432A2FAE96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357" y="3687044"/>
            <a:ext cx="2551289" cy="17008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844BA3BA-74FC-344D-A54B-48EF722A1DBC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7400137" y="5392663"/>
            <a:ext cx="2551284" cy="281260"/>
          </a:xfrm>
          <a:prstGeom prst="rect">
            <a:avLst/>
          </a:prstGeo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25" name="Espace réservé pour une image  17">
            <a:extLst>
              <a:ext uri="{FF2B5EF4-FFF2-40B4-BE49-F238E27FC236}">
                <a16:creationId xmlns:a16="http://schemas.microsoft.com/office/drawing/2014/main" id="{8E8AC881-3741-A447-A51E-7999ED7CF14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00132" y="3687044"/>
            <a:ext cx="2551289" cy="17008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098C3062-3698-4D88-8D5C-EA6541996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5843" y="361810"/>
            <a:ext cx="527421" cy="527413"/>
          </a:xfrm>
          <a:prstGeom prst="rect">
            <a:avLst/>
          </a:prstGeom>
        </p:spPr>
      </p:pic>
      <p:sp>
        <p:nvSpPr>
          <p:cNvPr id="31" name="Espace réservé du titre 1">
            <a:extLst>
              <a:ext uri="{FF2B5EF4-FFF2-40B4-BE49-F238E27FC236}">
                <a16:creationId xmlns:a16="http://schemas.microsoft.com/office/drawing/2014/main" id="{C4273226-C079-4C97-A38B-073F03A90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cxnSp>
        <p:nvCxnSpPr>
          <p:cNvPr id="29" name="Connecteur droit 11">
            <a:extLst>
              <a:ext uri="{FF2B5EF4-FFF2-40B4-BE49-F238E27FC236}">
                <a16:creationId xmlns:a16="http://schemas.microsoft.com/office/drawing/2014/main" id="{CC9C59E2-63BD-4667-B841-C6BA0F500BFA}"/>
              </a:ext>
            </a:extLst>
          </p:cNvPr>
          <p:cNvCxnSpPr>
            <a:cxnSpLocks/>
          </p:cNvCxnSpPr>
          <p:nvPr userDrawn="1"/>
        </p:nvCxnSpPr>
        <p:spPr>
          <a:xfrm>
            <a:off x="338598" y="859681"/>
            <a:ext cx="1182553" cy="0"/>
          </a:xfrm>
          <a:prstGeom prst="line">
            <a:avLst/>
          </a:prstGeom>
          <a:ln w="2540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Logo&#10;&#10;Description automatically generated">
            <a:extLst>
              <a:ext uri="{FF2B5EF4-FFF2-40B4-BE49-F238E27FC236}">
                <a16:creationId xmlns:a16="http://schemas.microsoft.com/office/drawing/2014/main" id="{875B0639-EDF9-46E5-A4E4-2A9725FA42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18" y="6208207"/>
            <a:ext cx="1402311" cy="20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29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6_IBA-CONFIDENTIAL-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510AE39-2D5D-5044-9FE9-885DC0A48477}"/>
              </a:ext>
            </a:extLst>
          </p:cNvPr>
          <p:cNvCxnSpPr>
            <a:cxnSpLocks/>
          </p:cNvCxnSpPr>
          <p:nvPr userDrawn="1"/>
        </p:nvCxnSpPr>
        <p:spPr>
          <a:xfrm>
            <a:off x="1898422" y="5310583"/>
            <a:ext cx="0" cy="1182105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F7FAF74-58B4-2D45-A9CA-09D30F2801FC}"/>
              </a:ext>
            </a:extLst>
          </p:cNvPr>
          <p:cNvCxnSpPr>
            <a:cxnSpLocks/>
          </p:cNvCxnSpPr>
          <p:nvPr userDrawn="1"/>
        </p:nvCxnSpPr>
        <p:spPr>
          <a:xfrm>
            <a:off x="8324580" y="-15512"/>
            <a:ext cx="0" cy="1493304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DED84503-019B-4C77-8A6B-ED36D2D80246}"/>
              </a:ext>
            </a:extLst>
          </p:cNvPr>
          <p:cNvSpPr/>
          <p:nvPr userDrawn="1"/>
        </p:nvSpPr>
        <p:spPr>
          <a:xfrm>
            <a:off x="-4078" y="357327"/>
            <a:ext cx="11172473" cy="57673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7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25CA-B26C-EB47-97E3-56FBD7FAB17C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7" name="Espace réservé du contenu 2">
            <a:extLst>
              <a:ext uri="{FF2B5EF4-FFF2-40B4-BE49-F238E27FC236}">
                <a16:creationId xmlns:a16="http://schemas.microsoft.com/office/drawing/2014/main" id="{06D3E85E-5F67-B047-AFCC-E71995DDDEA1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81010" y="1030432"/>
            <a:ext cx="7623317" cy="531773"/>
          </a:xfrm>
          <a:prstGeom prst="rect">
            <a:avLst/>
          </a:prstGeom>
        </p:spPr>
        <p:txBody>
          <a:bodyPr lIns="36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10501" indent="0">
              <a:buFontTx/>
              <a:buNone/>
              <a:tabLst/>
              <a:defRPr sz="1323"/>
            </a:lvl2pPr>
          </a:lstStyle>
          <a:p>
            <a:pPr lvl="0"/>
            <a:r>
              <a:rPr lang="en-US"/>
              <a:t>Click here to edit text or click on icon to add content</a:t>
            </a:r>
          </a:p>
        </p:txBody>
      </p:sp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8130968A-918A-4E15-BCC3-5494DF31AB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5843" y="361810"/>
            <a:ext cx="527421" cy="527413"/>
          </a:xfrm>
          <a:prstGeom prst="rect">
            <a:avLst/>
          </a:prstGeom>
        </p:spPr>
      </p:pic>
      <p:sp>
        <p:nvSpPr>
          <p:cNvPr id="70" name="Espace réservé du titre 1">
            <a:extLst>
              <a:ext uri="{FF2B5EF4-FFF2-40B4-BE49-F238E27FC236}">
                <a16:creationId xmlns:a16="http://schemas.microsoft.com/office/drawing/2014/main" id="{B3CE42AB-77F3-4E46-A601-D13652F4C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cxnSp>
        <p:nvCxnSpPr>
          <p:cNvPr id="60" name="Connecteur droit 11">
            <a:extLst>
              <a:ext uri="{FF2B5EF4-FFF2-40B4-BE49-F238E27FC236}">
                <a16:creationId xmlns:a16="http://schemas.microsoft.com/office/drawing/2014/main" id="{8EF5DBE4-1B6A-48FA-9162-EB4DBDE96A74}"/>
              </a:ext>
            </a:extLst>
          </p:cNvPr>
          <p:cNvCxnSpPr>
            <a:cxnSpLocks/>
          </p:cNvCxnSpPr>
          <p:nvPr userDrawn="1"/>
        </p:nvCxnSpPr>
        <p:spPr>
          <a:xfrm>
            <a:off x="338598" y="859681"/>
            <a:ext cx="1182553" cy="0"/>
          </a:xfrm>
          <a:prstGeom prst="line">
            <a:avLst/>
          </a:prstGeom>
          <a:ln w="2540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space réservé du contenu 2">
            <a:extLst>
              <a:ext uri="{FF2B5EF4-FFF2-40B4-BE49-F238E27FC236}">
                <a16:creationId xmlns:a16="http://schemas.microsoft.com/office/drawing/2014/main" id="{30461BE8-97D7-410D-A65E-9001ADC3DA9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6616647" y="1653538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93" name="Espace réservé du texte 8">
            <a:extLst>
              <a:ext uri="{FF2B5EF4-FFF2-40B4-BE49-F238E27FC236}">
                <a16:creationId xmlns:a16="http://schemas.microsoft.com/office/drawing/2014/main" id="{23D8818E-888C-4E24-8DB5-74B7B01D28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38331" y="1653539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94" name="Espace réservé du texte 9">
            <a:extLst>
              <a:ext uri="{FF2B5EF4-FFF2-40B4-BE49-F238E27FC236}">
                <a16:creationId xmlns:a16="http://schemas.microsoft.com/office/drawing/2014/main" id="{E4E5A56E-F27C-4D29-97D8-8B686DFED6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38332" y="2230025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6A45F932-40C2-4EF1-A6E3-F62F2E5A5278}"/>
              </a:ext>
            </a:extLst>
          </p:cNvPr>
          <p:cNvSpPr>
            <a:spLocks noGrp="1"/>
          </p:cNvSpPr>
          <p:nvPr>
            <p:ph idx="59" hasCustomPrompt="1"/>
          </p:nvPr>
        </p:nvSpPr>
        <p:spPr>
          <a:xfrm>
            <a:off x="6616647" y="2733189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40" name="Espace réservé du texte 8">
            <a:extLst>
              <a:ext uri="{FF2B5EF4-FFF2-40B4-BE49-F238E27FC236}">
                <a16:creationId xmlns:a16="http://schemas.microsoft.com/office/drawing/2014/main" id="{9758F424-B483-4B7F-8131-C9F73551BB7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938331" y="2733190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41" name="Espace réservé du texte 9">
            <a:extLst>
              <a:ext uri="{FF2B5EF4-FFF2-40B4-BE49-F238E27FC236}">
                <a16:creationId xmlns:a16="http://schemas.microsoft.com/office/drawing/2014/main" id="{88212BEE-7917-4824-81C3-07F56603EC9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38332" y="3309676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48" name="Espace réservé du contenu 2">
            <a:extLst>
              <a:ext uri="{FF2B5EF4-FFF2-40B4-BE49-F238E27FC236}">
                <a16:creationId xmlns:a16="http://schemas.microsoft.com/office/drawing/2014/main" id="{D6E4C584-F01C-4255-AED9-22AE287F4E8F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6616449" y="3858783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49" name="Espace réservé du texte 8">
            <a:extLst>
              <a:ext uri="{FF2B5EF4-FFF2-40B4-BE49-F238E27FC236}">
                <a16:creationId xmlns:a16="http://schemas.microsoft.com/office/drawing/2014/main" id="{BC1E6090-DEAD-4AEF-806D-C6D7725547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938133" y="3858784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50" name="Espace réservé du texte 9">
            <a:extLst>
              <a:ext uri="{FF2B5EF4-FFF2-40B4-BE49-F238E27FC236}">
                <a16:creationId xmlns:a16="http://schemas.microsoft.com/office/drawing/2014/main" id="{9FDFEA1E-EA6C-4075-A08A-D6AC249DCD7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938134" y="4435270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3101D3BF-CA0D-44CF-A412-750F97516066}"/>
              </a:ext>
            </a:extLst>
          </p:cNvPr>
          <p:cNvSpPr>
            <a:spLocks noGrp="1"/>
          </p:cNvSpPr>
          <p:nvPr>
            <p:ph idx="65" hasCustomPrompt="1"/>
          </p:nvPr>
        </p:nvSpPr>
        <p:spPr>
          <a:xfrm>
            <a:off x="6616449" y="4943106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52" name="Espace réservé du texte 8">
            <a:extLst>
              <a:ext uri="{FF2B5EF4-FFF2-40B4-BE49-F238E27FC236}">
                <a16:creationId xmlns:a16="http://schemas.microsoft.com/office/drawing/2014/main" id="{23B3B564-02AD-4305-A36A-2D910F683224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938133" y="4943107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53" name="Espace réservé du texte 9">
            <a:extLst>
              <a:ext uri="{FF2B5EF4-FFF2-40B4-BE49-F238E27FC236}">
                <a16:creationId xmlns:a16="http://schemas.microsoft.com/office/drawing/2014/main" id="{4E45F742-DD8E-44B8-A97C-3DB29BDB16D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938134" y="5519593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54" name="Espace réservé du contenu 2">
            <a:extLst>
              <a:ext uri="{FF2B5EF4-FFF2-40B4-BE49-F238E27FC236}">
                <a16:creationId xmlns:a16="http://schemas.microsoft.com/office/drawing/2014/main" id="{E94D4E23-F457-4911-AD20-D1D76337B6DF}"/>
              </a:ext>
            </a:extLst>
          </p:cNvPr>
          <p:cNvSpPr>
            <a:spLocks noGrp="1"/>
          </p:cNvSpPr>
          <p:nvPr>
            <p:ph idx="68" hasCustomPrompt="1"/>
          </p:nvPr>
        </p:nvSpPr>
        <p:spPr>
          <a:xfrm>
            <a:off x="1369371" y="4943106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55" name="Espace réservé du texte 8">
            <a:extLst>
              <a:ext uri="{FF2B5EF4-FFF2-40B4-BE49-F238E27FC236}">
                <a16:creationId xmlns:a16="http://schemas.microsoft.com/office/drawing/2014/main" id="{341E1C24-2FE9-40F2-9C6C-DC3F5206DE1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91055" y="4943107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56" name="Espace réservé du texte 9">
            <a:extLst>
              <a:ext uri="{FF2B5EF4-FFF2-40B4-BE49-F238E27FC236}">
                <a16:creationId xmlns:a16="http://schemas.microsoft.com/office/drawing/2014/main" id="{2A9807DD-7AD2-4D1B-860D-EA912D861F2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91056" y="5519593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61" name="Espace réservé du contenu 2">
            <a:extLst>
              <a:ext uri="{FF2B5EF4-FFF2-40B4-BE49-F238E27FC236}">
                <a16:creationId xmlns:a16="http://schemas.microsoft.com/office/drawing/2014/main" id="{5B61363A-CADB-48F4-9110-FB9E8CDD1198}"/>
              </a:ext>
            </a:extLst>
          </p:cNvPr>
          <p:cNvSpPr>
            <a:spLocks noGrp="1"/>
          </p:cNvSpPr>
          <p:nvPr>
            <p:ph idx="71" hasCustomPrompt="1"/>
          </p:nvPr>
        </p:nvSpPr>
        <p:spPr>
          <a:xfrm>
            <a:off x="1369371" y="3858600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62" name="Espace réservé du texte 8">
            <a:extLst>
              <a:ext uri="{FF2B5EF4-FFF2-40B4-BE49-F238E27FC236}">
                <a16:creationId xmlns:a16="http://schemas.microsoft.com/office/drawing/2014/main" id="{9A427BB5-EE56-421E-9627-5FE93A871C2E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91055" y="3858601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63" name="Espace réservé du texte 9">
            <a:extLst>
              <a:ext uri="{FF2B5EF4-FFF2-40B4-BE49-F238E27FC236}">
                <a16:creationId xmlns:a16="http://schemas.microsoft.com/office/drawing/2014/main" id="{14CC70DB-E9EB-49F1-B66C-EB24BC07BD6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91056" y="4435087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64" name="Espace réservé du contenu 2">
            <a:extLst>
              <a:ext uri="{FF2B5EF4-FFF2-40B4-BE49-F238E27FC236}">
                <a16:creationId xmlns:a16="http://schemas.microsoft.com/office/drawing/2014/main" id="{07E53E4E-941D-41CA-BA69-106211DFA362}"/>
              </a:ext>
            </a:extLst>
          </p:cNvPr>
          <p:cNvSpPr>
            <a:spLocks noGrp="1"/>
          </p:cNvSpPr>
          <p:nvPr>
            <p:ph idx="74" hasCustomPrompt="1"/>
          </p:nvPr>
        </p:nvSpPr>
        <p:spPr>
          <a:xfrm>
            <a:off x="1369369" y="2729452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65" name="Espace réservé du texte 8">
            <a:extLst>
              <a:ext uri="{FF2B5EF4-FFF2-40B4-BE49-F238E27FC236}">
                <a16:creationId xmlns:a16="http://schemas.microsoft.com/office/drawing/2014/main" id="{5B8CE410-90DD-4398-AF37-14DF21822180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691053" y="2729453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66" name="Espace réservé du texte 9">
            <a:extLst>
              <a:ext uri="{FF2B5EF4-FFF2-40B4-BE49-F238E27FC236}">
                <a16:creationId xmlns:a16="http://schemas.microsoft.com/office/drawing/2014/main" id="{C8CF4D9E-E68D-4228-A0C1-0613A82DA61A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691054" y="3305939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67" name="Espace réservé du contenu 2">
            <a:extLst>
              <a:ext uri="{FF2B5EF4-FFF2-40B4-BE49-F238E27FC236}">
                <a16:creationId xmlns:a16="http://schemas.microsoft.com/office/drawing/2014/main" id="{E8A99633-0684-402A-90D7-7FED7F2144B5}"/>
              </a:ext>
            </a:extLst>
          </p:cNvPr>
          <p:cNvSpPr>
            <a:spLocks noGrp="1"/>
          </p:cNvSpPr>
          <p:nvPr>
            <p:ph idx="77" hasCustomPrompt="1"/>
          </p:nvPr>
        </p:nvSpPr>
        <p:spPr>
          <a:xfrm>
            <a:off x="1369369" y="1650975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68" name="Espace réservé du texte 8">
            <a:extLst>
              <a:ext uri="{FF2B5EF4-FFF2-40B4-BE49-F238E27FC236}">
                <a16:creationId xmlns:a16="http://schemas.microsoft.com/office/drawing/2014/main" id="{C367874C-2A1E-4464-9C28-41FD172218F6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691053" y="1650976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69" name="Espace réservé du texte 9">
            <a:extLst>
              <a:ext uri="{FF2B5EF4-FFF2-40B4-BE49-F238E27FC236}">
                <a16:creationId xmlns:a16="http://schemas.microsoft.com/office/drawing/2014/main" id="{A47F5CF7-CAD4-4D57-818C-C0A09B2BA141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691054" y="2227462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pic>
        <p:nvPicPr>
          <p:cNvPr id="37" name="Picture 36" descr="Logo&#10;&#10;Description automatically generated">
            <a:extLst>
              <a:ext uri="{FF2B5EF4-FFF2-40B4-BE49-F238E27FC236}">
                <a16:creationId xmlns:a16="http://schemas.microsoft.com/office/drawing/2014/main" id="{B828DCC2-93DF-4399-A294-3F6565080B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18" y="6208207"/>
            <a:ext cx="1402311" cy="20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67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IBA-CONFIDENTIAL-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510AE39-2D5D-5044-9FE9-885DC0A48477}"/>
              </a:ext>
            </a:extLst>
          </p:cNvPr>
          <p:cNvCxnSpPr>
            <a:cxnSpLocks/>
          </p:cNvCxnSpPr>
          <p:nvPr userDrawn="1"/>
        </p:nvCxnSpPr>
        <p:spPr>
          <a:xfrm>
            <a:off x="1898422" y="5310583"/>
            <a:ext cx="0" cy="1182105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F7FAF74-58B4-2D45-A9CA-09D30F2801FC}"/>
              </a:ext>
            </a:extLst>
          </p:cNvPr>
          <p:cNvCxnSpPr>
            <a:cxnSpLocks/>
          </p:cNvCxnSpPr>
          <p:nvPr userDrawn="1"/>
        </p:nvCxnSpPr>
        <p:spPr>
          <a:xfrm>
            <a:off x="8324580" y="-15512"/>
            <a:ext cx="0" cy="1493304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6067A72-2F87-4565-95CF-0993DBCE1BD1}"/>
              </a:ext>
            </a:extLst>
          </p:cNvPr>
          <p:cNvSpPr/>
          <p:nvPr userDrawn="1"/>
        </p:nvSpPr>
        <p:spPr>
          <a:xfrm>
            <a:off x="0" y="361810"/>
            <a:ext cx="11172473" cy="57673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7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25CA-B26C-EB47-97E3-56FBD7FAB17C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154D17-62AC-8C40-87EF-0CE5AD72606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12470" y="1669083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47" name="Espace réservé du contenu 2">
            <a:extLst>
              <a:ext uri="{FF2B5EF4-FFF2-40B4-BE49-F238E27FC236}">
                <a16:creationId xmlns:a16="http://schemas.microsoft.com/office/drawing/2014/main" id="{8F8EF7EA-D83F-E14E-A8CF-28A8B4DE0C9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988634" y="1669083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48" name="Espace réservé du contenu 2">
            <a:extLst>
              <a:ext uri="{FF2B5EF4-FFF2-40B4-BE49-F238E27FC236}">
                <a16:creationId xmlns:a16="http://schemas.microsoft.com/office/drawing/2014/main" id="{DC193C39-165E-3D45-8155-1B712D5D510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956242" y="1669083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A3B27ECD-1788-7844-B82D-FF1D5676404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838302" y="1669083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CE4B7B5-8FDA-F344-989D-CE18C5B2C0C1}"/>
              </a:ext>
            </a:extLst>
          </p:cNvPr>
          <p:cNvGrpSpPr/>
          <p:nvPr userDrawn="1"/>
        </p:nvGrpSpPr>
        <p:grpSpPr>
          <a:xfrm>
            <a:off x="0" y="3536003"/>
            <a:ext cx="11172470" cy="172397"/>
            <a:chOff x="731335" y="3562720"/>
            <a:chExt cx="9079415" cy="9011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020E24-8DAC-5946-ACD6-2678EC94BDCD}"/>
                </a:ext>
              </a:extLst>
            </p:cNvPr>
            <p:cNvSpPr/>
            <p:nvPr userDrawn="1"/>
          </p:nvSpPr>
          <p:spPr>
            <a:xfrm>
              <a:off x="731335" y="3562829"/>
              <a:ext cx="9000000" cy="90000"/>
            </a:xfrm>
            <a:prstGeom prst="rect">
              <a:avLst/>
            </a:prstGeom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0" tIns="360000" rIns="360000" bIns="36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607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04785742-CD23-C748-B84F-2C7A70D63B79}"/>
                </a:ext>
              </a:extLst>
            </p:cNvPr>
            <p:cNvSpPr/>
            <p:nvPr userDrawn="1"/>
          </p:nvSpPr>
          <p:spPr>
            <a:xfrm rot="5400000">
              <a:off x="9725988" y="3568067"/>
              <a:ext cx="90110" cy="7941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7"/>
            </a:p>
          </p:txBody>
        </p:sp>
      </p:grpSp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1B7C301F-A93E-1144-A003-86C6086916E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12470" y="4417157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6C3BECA7-6A66-D545-A193-530B90AA76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988634" y="4417157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600E49F-4BF7-584B-8332-287B7541D839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956242" y="4417157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74" name="Espace réservé du contenu 2">
            <a:extLst>
              <a:ext uri="{FF2B5EF4-FFF2-40B4-BE49-F238E27FC236}">
                <a16:creationId xmlns:a16="http://schemas.microsoft.com/office/drawing/2014/main" id="{1E8BA726-ADEB-4942-8846-DD58D6538549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838302" y="4417157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266FE8F1-975A-448C-A290-365B95AB6E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5843" y="361810"/>
            <a:ext cx="527421" cy="527413"/>
          </a:xfrm>
          <a:prstGeom prst="rect">
            <a:avLst/>
          </a:prstGeom>
        </p:spPr>
      </p:pic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9A7B474-33A1-44C6-9CB2-2CB5E6A8667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720362" y="1669083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F6C6ADE6-114B-4644-AC66-C3FA2BBBE58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8720362" y="4417157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32" name="Espace réservé du titre 1">
            <a:extLst>
              <a:ext uri="{FF2B5EF4-FFF2-40B4-BE49-F238E27FC236}">
                <a16:creationId xmlns:a16="http://schemas.microsoft.com/office/drawing/2014/main" id="{8C1BB2B2-E89C-441A-A842-F45237D5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cxnSp>
        <p:nvCxnSpPr>
          <p:cNvPr id="25" name="Connecteur droit 11">
            <a:extLst>
              <a:ext uri="{FF2B5EF4-FFF2-40B4-BE49-F238E27FC236}">
                <a16:creationId xmlns:a16="http://schemas.microsoft.com/office/drawing/2014/main" id="{D6388EEC-0AA6-4068-AFDC-DEB8429F906B}"/>
              </a:ext>
            </a:extLst>
          </p:cNvPr>
          <p:cNvCxnSpPr>
            <a:cxnSpLocks/>
          </p:cNvCxnSpPr>
          <p:nvPr userDrawn="1"/>
        </p:nvCxnSpPr>
        <p:spPr>
          <a:xfrm>
            <a:off x="338598" y="859681"/>
            <a:ext cx="1182553" cy="0"/>
          </a:xfrm>
          <a:prstGeom prst="line">
            <a:avLst/>
          </a:prstGeom>
          <a:ln w="2540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C950222E-AED5-4A0F-AF9B-8D0CA6FA14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18" y="6208207"/>
            <a:ext cx="1402311" cy="20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918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BA-INTERNAL_ONLY-content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17FCB-8E29-6741-BA08-B67BDAF81FF6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85954D5E-AA73-4FB7-B38D-F2CBEA8F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BEBA2D77-1718-49AB-9C07-603C9BC10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5" y="1232583"/>
            <a:ext cx="10478870" cy="45502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1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2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3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4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9893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IBA-SECRET-content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17FCB-8E29-6741-BA08-B67BDAF81FF6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85954D5E-AA73-4FB7-B38D-F2CBEA8F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E0019E45-AC57-4D98-AE7E-E383EE306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5" y="1232583"/>
            <a:ext cx="10459415" cy="45651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1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2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3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4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4527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IBA-SECRET-content-1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17FCB-8E29-6741-BA08-B67BDAF81FF6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07F13509-15B7-1446-A2B7-718C0B1791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60244" y="1316822"/>
            <a:ext cx="5403714" cy="34016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19" name="Espace réservé du titre 1">
            <a:extLst>
              <a:ext uri="{FF2B5EF4-FFF2-40B4-BE49-F238E27FC236}">
                <a16:creationId xmlns:a16="http://schemas.microsoft.com/office/drawing/2014/main" id="{CD5FC30D-9F37-42F1-A345-E00C9396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DE7A9435-E14A-46C1-9F3B-8C08AFD12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5" y="1232583"/>
            <a:ext cx="5282318" cy="45502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1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2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3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4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20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742C1933-61A0-4CED-8035-44D1C36477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1"/>
          <a:stretch/>
        </p:blipFill>
        <p:spPr>
          <a:xfrm>
            <a:off x="340794" y="369946"/>
            <a:ext cx="10832392" cy="29405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3AD1650-CD3A-4B82-99BA-C3F0D9C3DD53}"/>
              </a:ext>
            </a:extLst>
          </p:cNvPr>
          <p:cNvSpPr/>
          <p:nvPr userDrawn="1"/>
        </p:nvSpPr>
        <p:spPr>
          <a:xfrm>
            <a:off x="350398" y="369610"/>
            <a:ext cx="10813183" cy="2940522"/>
          </a:xfrm>
          <a:prstGeom prst="rect">
            <a:avLst/>
          </a:prstGeom>
          <a:gradFill>
            <a:gsLst>
              <a:gs pos="0">
                <a:srgbClr val="FFEC44">
                  <a:alpha val="20000"/>
                </a:srgbClr>
              </a:gs>
              <a:gs pos="25000">
                <a:srgbClr val="69BE28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/>
          </a:p>
        </p:txBody>
      </p:sp>
      <p:pic>
        <p:nvPicPr>
          <p:cNvPr id="9" name="Image 11">
            <a:extLst>
              <a:ext uri="{FF2B5EF4-FFF2-40B4-BE49-F238E27FC236}">
                <a16:creationId xmlns:a16="http://schemas.microsoft.com/office/drawing/2014/main" id="{B96781CE-A92B-4D4A-A90B-C5B7155961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9" y="0"/>
            <a:ext cx="11518900" cy="6477000"/>
          </a:xfrm>
          <a:prstGeom prst="rect">
            <a:avLst/>
          </a:prstGeom>
        </p:spPr>
      </p:pic>
      <p:pic>
        <p:nvPicPr>
          <p:cNvPr id="12" name="Image 17">
            <a:extLst>
              <a:ext uri="{FF2B5EF4-FFF2-40B4-BE49-F238E27FC236}">
                <a16:creationId xmlns:a16="http://schemas.microsoft.com/office/drawing/2014/main" id="{75A73D3B-703D-4526-9232-AC289E0C6E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9383" y="5350598"/>
            <a:ext cx="1550894" cy="1126738"/>
          </a:xfrm>
          <a:prstGeom prst="rect">
            <a:avLst/>
          </a:prstGeom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0A5B7D3-887E-41E7-A934-B7E87435A3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07" y="4958814"/>
            <a:ext cx="3919559" cy="262997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1300" kern="1200" dirty="0" smtClean="0">
                <a:solidFill>
                  <a:srgbClr val="1D1D1D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/>
              <a:t>First name Last name Job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61F37CE-B6D5-4855-ACD5-7CC7622AC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907" y="4382496"/>
            <a:ext cx="10806674" cy="38551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30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71C2318-CBB1-414A-B8E4-7F6161AA8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07" y="3566765"/>
            <a:ext cx="10806674" cy="6249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>
            <a:lvl1pPr algn="l">
              <a:defRPr sz="3800">
                <a:solidFill>
                  <a:srgbClr val="1D1D1D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B2228-E09F-4738-B5FE-35AC7634EC94}"/>
              </a:ext>
            </a:extLst>
          </p:cNvPr>
          <p:cNvSpPr txBox="1"/>
          <p:nvPr userDrawn="1"/>
        </p:nvSpPr>
        <p:spPr>
          <a:xfrm>
            <a:off x="2907518" y="5940268"/>
            <a:ext cx="4810982" cy="18922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r>
              <a:rPr lang="en-US" sz="700" i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©2021 </a:t>
            </a:r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 Beam Applications SA. All rights reserved. Reproduction of any of the material contained </a:t>
            </a:r>
          </a:p>
          <a:p>
            <a:pPr algn="l"/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herein in any format or media without the prior and express written permission of Ion Beam Applications SA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3338190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1">
          <p15:clr>
            <a:srgbClr val="FBAE40"/>
          </p15:clr>
        </p15:guide>
        <p15:guide id="2" pos="3629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IBA-SECRET-content-2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25CA-B26C-EB47-97E3-56FBD7FAB17C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07F13509-15B7-1446-A2B7-718C0B1791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6723" y="1686320"/>
            <a:ext cx="2551289" cy="34016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12424651-1662-3B43-BE7B-6B8C2B6610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28344" y="1686320"/>
            <a:ext cx="2551289" cy="34016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/>
            </a:lvl1pPr>
          </a:lstStyle>
          <a:p>
            <a:endParaRPr lang="fr-FR"/>
          </a:p>
        </p:txBody>
      </p:sp>
      <p:sp>
        <p:nvSpPr>
          <p:cNvPr id="20" name="Espace réservé du titre 1">
            <a:extLst>
              <a:ext uri="{FF2B5EF4-FFF2-40B4-BE49-F238E27FC236}">
                <a16:creationId xmlns:a16="http://schemas.microsoft.com/office/drawing/2014/main" id="{99F5189E-DFFA-4689-8209-B31D8FA83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7BCE8577-0C9A-40EE-8D3E-3E8B75C42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5" y="1232583"/>
            <a:ext cx="5282318" cy="45502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1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2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3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4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0161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IBA-SECRET-content-3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25CA-B26C-EB47-97E3-56FBD7FAB17C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07F13509-15B7-1446-A2B7-718C0B1791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5005" y="1559547"/>
            <a:ext cx="3061547" cy="408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12424651-1662-3B43-BE7B-6B8C2B6610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97976" y="1592871"/>
            <a:ext cx="3061547" cy="408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/>
            </a:lvl1pPr>
          </a:lstStyle>
          <a:p>
            <a:endParaRPr lang="fr-FR"/>
          </a:p>
        </p:txBody>
      </p:sp>
      <p:sp>
        <p:nvSpPr>
          <p:cNvPr id="13" name="Espace réservé pour une image  17">
            <a:extLst>
              <a:ext uri="{FF2B5EF4-FFF2-40B4-BE49-F238E27FC236}">
                <a16:creationId xmlns:a16="http://schemas.microsoft.com/office/drawing/2014/main" id="{9F97EBCA-3C35-6049-924F-B8BD8A597B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2034" y="1559547"/>
            <a:ext cx="3061547" cy="408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20" name="Espace réservé du titre 1">
            <a:extLst>
              <a:ext uri="{FF2B5EF4-FFF2-40B4-BE49-F238E27FC236}">
                <a16:creationId xmlns:a16="http://schemas.microsoft.com/office/drawing/2014/main" id="{323E0AEE-38A7-404C-85C3-577829320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632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4_IBA-SECRET-content-6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510AE39-2D5D-5044-9FE9-885DC0A48477}"/>
              </a:ext>
            </a:extLst>
          </p:cNvPr>
          <p:cNvCxnSpPr>
            <a:cxnSpLocks/>
          </p:cNvCxnSpPr>
          <p:nvPr userDrawn="1"/>
        </p:nvCxnSpPr>
        <p:spPr>
          <a:xfrm>
            <a:off x="1898422" y="5310583"/>
            <a:ext cx="0" cy="1182105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F7FAF74-58B4-2D45-A9CA-09D30F2801FC}"/>
              </a:ext>
            </a:extLst>
          </p:cNvPr>
          <p:cNvCxnSpPr>
            <a:cxnSpLocks/>
          </p:cNvCxnSpPr>
          <p:nvPr userDrawn="1"/>
        </p:nvCxnSpPr>
        <p:spPr>
          <a:xfrm>
            <a:off x="7468999" y="-15513"/>
            <a:ext cx="0" cy="727044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05C92BE-469C-427D-8560-7395E380C4EE}"/>
              </a:ext>
            </a:extLst>
          </p:cNvPr>
          <p:cNvSpPr/>
          <p:nvPr userDrawn="1"/>
        </p:nvSpPr>
        <p:spPr>
          <a:xfrm>
            <a:off x="0" y="361810"/>
            <a:ext cx="11172473" cy="57673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7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25CA-B26C-EB47-97E3-56FBD7FAB17C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57C6EB-C1FC-D54F-A8F3-C5DEDAFFFC1F}"/>
              </a:ext>
            </a:extLst>
          </p:cNvPr>
          <p:cNvSpPr/>
          <p:nvPr userDrawn="1"/>
        </p:nvSpPr>
        <p:spPr>
          <a:xfrm>
            <a:off x="-1" y="4612643"/>
            <a:ext cx="11172463" cy="125847"/>
          </a:xfrm>
          <a:prstGeom prst="rect">
            <a:avLst/>
          </a:prstGeom>
          <a:gradFill>
            <a:gsLst>
              <a:gs pos="0">
                <a:srgbClr val="FFEC44"/>
              </a:gs>
              <a:gs pos="20000">
                <a:srgbClr val="69BE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0167" tIns="340167" rIns="340167" bIns="3401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1607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154D17-62AC-8C40-87EF-0CE5AD72606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6582" y="3196170"/>
            <a:ext cx="2551284" cy="281260"/>
          </a:xfrm>
          <a:prstGeom prst="rect">
            <a:avLst/>
          </a:prstGeo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07F13509-15B7-1446-A2B7-718C0B1791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6582" y="1490551"/>
            <a:ext cx="2551289" cy="17008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1B975B4B-DC45-1046-B6E3-5CB4D46044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8362" y="3196170"/>
            <a:ext cx="2551284" cy="281260"/>
          </a:xfrm>
          <a:prstGeom prst="rect">
            <a:avLst/>
          </a:prstGeo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4" name="Espace réservé pour une image  17">
            <a:extLst>
              <a:ext uri="{FF2B5EF4-FFF2-40B4-BE49-F238E27FC236}">
                <a16:creationId xmlns:a16="http://schemas.microsoft.com/office/drawing/2014/main" id="{0BFE6D0C-EA03-1145-8058-92343F9905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28357" y="1490551"/>
            <a:ext cx="2551289" cy="17008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50601DCD-7073-1E47-BA87-FC084AC5FD2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400137" y="3196170"/>
            <a:ext cx="2551284" cy="281260"/>
          </a:xfrm>
          <a:prstGeom prst="rect">
            <a:avLst/>
          </a:prstGeo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19" name="Espace réservé pour une image  17">
            <a:extLst>
              <a:ext uri="{FF2B5EF4-FFF2-40B4-BE49-F238E27FC236}">
                <a16:creationId xmlns:a16="http://schemas.microsoft.com/office/drawing/2014/main" id="{A62AD969-A0D4-0644-B88A-CCB93B856C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00132" y="1475325"/>
            <a:ext cx="2551289" cy="17008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D9FFCE8-F68E-D94D-8A92-83E2B6721764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256582" y="5392663"/>
            <a:ext cx="2551284" cy="281260"/>
          </a:xfrm>
          <a:prstGeom prst="rect">
            <a:avLst/>
          </a:prstGeo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21" name="Espace réservé pour une image  17">
            <a:extLst>
              <a:ext uri="{FF2B5EF4-FFF2-40B4-BE49-F238E27FC236}">
                <a16:creationId xmlns:a16="http://schemas.microsoft.com/office/drawing/2014/main" id="{736AD439-3739-3944-8CBB-93FC013DA0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56577" y="3687044"/>
            <a:ext cx="2551289" cy="17008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1B5F61EF-EB8B-3F48-9236-09EE47C506F0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328362" y="5392663"/>
            <a:ext cx="2551284" cy="281260"/>
          </a:xfrm>
          <a:prstGeom prst="rect">
            <a:avLst/>
          </a:prstGeo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23" name="Espace réservé pour une image  17">
            <a:extLst>
              <a:ext uri="{FF2B5EF4-FFF2-40B4-BE49-F238E27FC236}">
                <a16:creationId xmlns:a16="http://schemas.microsoft.com/office/drawing/2014/main" id="{DB4ABBF6-183C-8946-AAE0-432A2FAE96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357" y="3687044"/>
            <a:ext cx="2551289" cy="17008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844BA3BA-74FC-344D-A54B-48EF722A1DBC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7400137" y="5392663"/>
            <a:ext cx="2551284" cy="281260"/>
          </a:xfrm>
          <a:prstGeom prst="rect">
            <a:avLst/>
          </a:prstGeom>
        </p:spPr>
        <p:txBody>
          <a:bodyPr lIns="0" tIns="9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280506" indent="-270005">
              <a:buClr>
                <a:schemeClr val="accent1"/>
              </a:buClr>
              <a:buFont typeface="Wingdings" pitchFamily="2" charset="2"/>
              <a:buChar char="§"/>
              <a:tabLst/>
              <a:defRPr sz="1134" b="0" i="1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fr-FR" err="1"/>
              <a:t>Legend</a:t>
            </a:r>
            <a:r>
              <a:rPr lang="fr-FR"/>
              <a:t> </a:t>
            </a:r>
            <a:r>
              <a:rPr lang="fr-FR" err="1"/>
              <a:t>goes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25" name="Espace réservé pour une image  17">
            <a:extLst>
              <a:ext uri="{FF2B5EF4-FFF2-40B4-BE49-F238E27FC236}">
                <a16:creationId xmlns:a16="http://schemas.microsoft.com/office/drawing/2014/main" id="{8E8AC881-3741-A447-A51E-7999ED7CF14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00132" y="3687044"/>
            <a:ext cx="2551289" cy="17008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134" baseline="0"/>
            </a:lvl1pPr>
          </a:lstStyle>
          <a:p>
            <a:endParaRPr lang="fr-FR"/>
          </a:p>
        </p:txBody>
      </p: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098C3062-3698-4D88-8D5C-EA6541996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5843" y="361810"/>
            <a:ext cx="527421" cy="527413"/>
          </a:xfrm>
          <a:prstGeom prst="rect">
            <a:avLst/>
          </a:prstGeom>
        </p:spPr>
      </p:pic>
      <p:sp>
        <p:nvSpPr>
          <p:cNvPr id="31" name="Espace réservé du titre 1">
            <a:extLst>
              <a:ext uri="{FF2B5EF4-FFF2-40B4-BE49-F238E27FC236}">
                <a16:creationId xmlns:a16="http://schemas.microsoft.com/office/drawing/2014/main" id="{C4273226-C079-4C97-A38B-073F03A90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cxnSp>
        <p:nvCxnSpPr>
          <p:cNvPr id="29" name="Connecteur droit 11">
            <a:extLst>
              <a:ext uri="{FF2B5EF4-FFF2-40B4-BE49-F238E27FC236}">
                <a16:creationId xmlns:a16="http://schemas.microsoft.com/office/drawing/2014/main" id="{CC9C59E2-63BD-4667-B841-C6BA0F500BFA}"/>
              </a:ext>
            </a:extLst>
          </p:cNvPr>
          <p:cNvCxnSpPr>
            <a:cxnSpLocks/>
          </p:cNvCxnSpPr>
          <p:nvPr userDrawn="1"/>
        </p:nvCxnSpPr>
        <p:spPr>
          <a:xfrm>
            <a:off x="338598" y="859681"/>
            <a:ext cx="1182553" cy="0"/>
          </a:xfrm>
          <a:prstGeom prst="line">
            <a:avLst/>
          </a:prstGeom>
          <a:ln w="2540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ogo&#10;&#10;Description automatically generated with medium confidence">
            <a:extLst>
              <a:ext uri="{FF2B5EF4-FFF2-40B4-BE49-F238E27FC236}">
                <a16:creationId xmlns:a16="http://schemas.microsoft.com/office/drawing/2014/main" id="{20CAD84C-9AF3-4860-84D7-29A11C5C4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116" y="6179340"/>
            <a:ext cx="866191" cy="26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810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6_IBA-SECRET-content-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510AE39-2D5D-5044-9FE9-885DC0A48477}"/>
              </a:ext>
            </a:extLst>
          </p:cNvPr>
          <p:cNvCxnSpPr>
            <a:cxnSpLocks/>
          </p:cNvCxnSpPr>
          <p:nvPr userDrawn="1"/>
        </p:nvCxnSpPr>
        <p:spPr>
          <a:xfrm>
            <a:off x="1898422" y="5310583"/>
            <a:ext cx="0" cy="1182105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F7FAF74-58B4-2D45-A9CA-09D30F2801FC}"/>
              </a:ext>
            </a:extLst>
          </p:cNvPr>
          <p:cNvCxnSpPr>
            <a:cxnSpLocks/>
          </p:cNvCxnSpPr>
          <p:nvPr userDrawn="1"/>
        </p:nvCxnSpPr>
        <p:spPr>
          <a:xfrm>
            <a:off x="8324580" y="-15512"/>
            <a:ext cx="0" cy="1493304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DED84503-019B-4C77-8A6B-ED36D2D80246}"/>
              </a:ext>
            </a:extLst>
          </p:cNvPr>
          <p:cNvSpPr/>
          <p:nvPr userDrawn="1"/>
        </p:nvSpPr>
        <p:spPr>
          <a:xfrm>
            <a:off x="-4078" y="357327"/>
            <a:ext cx="11172473" cy="57673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7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25CA-B26C-EB47-97E3-56FBD7FAB17C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7" name="Espace réservé du contenu 2">
            <a:extLst>
              <a:ext uri="{FF2B5EF4-FFF2-40B4-BE49-F238E27FC236}">
                <a16:creationId xmlns:a16="http://schemas.microsoft.com/office/drawing/2014/main" id="{06D3E85E-5F67-B047-AFCC-E71995DDDEA1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81010" y="1030432"/>
            <a:ext cx="7623317" cy="531773"/>
          </a:xfrm>
          <a:prstGeom prst="rect">
            <a:avLst/>
          </a:prstGeom>
        </p:spPr>
        <p:txBody>
          <a:bodyPr lIns="360000">
            <a:noAutofit/>
          </a:bodyPr>
          <a:lstStyle>
            <a:lvl1pPr marL="10501" indent="0">
              <a:buFontTx/>
              <a:buNone/>
              <a:tabLst/>
              <a:defRPr sz="1512" cap="all" baseline="0">
                <a:solidFill>
                  <a:schemeClr val="accent1"/>
                </a:solidFill>
              </a:defRPr>
            </a:lvl1pPr>
            <a:lvl2pPr marL="10501" indent="0">
              <a:buFontTx/>
              <a:buNone/>
              <a:tabLst/>
              <a:defRPr sz="1323"/>
            </a:lvl2pPr>
          </a:lstStyle>
          <a:p>
            <a:pPr lvl="0"/>
            <a:r>
              <a:rPr lang="en-US"/>
              <a:t>Click here to edit text or click on icon to add content</a:t>
            </a:r>
          </a:p>
        </p:txBody>
      </p:sp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8130968A-918A-4E15-BCC3-5494DF31AB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5843" y="361810"/>
            <a:ext cx="527421" cy="527413"/>
          </a:xfrm>
          <a:prstGeom prst="rect">
            <a:avLst/>
          </a:prstGeom>
        </p:spPr>
      </p:pic>
      <p:sp>
        <p:nvSpPr>
          <p:cNvPr id="70" name="Espace réservé du titre 1">
            <a:extLst>
              <a:ext uri="{FF2B5EF4-FFF2-40B4-BE49-F238E27FC236}">
                <a16:creationId xmlns:a16="http://schemas.microsoft.com/office/drawing/2014/main" id="{B3CE42AB-77F3-4E46-A601-D13652F4C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cxnSp>
        <p:nvCxnSpPr>
          <p:cNvPr id="60" name="Connecteur droit 11">
            <a:extLst>
              <a:ext uri="{FF2B5EF4-FFF2-40B4-BE49-F238E27FC236}">
                <a16:creationId xmlns:a16="http://schemas.microsoft.com/office/drawing/2014/main" id="{8EF5DBE4-1B6A-48FA-9162-EB4DBDE96A74}"/>
              </a:ext>
            </a:extLst>
          </p:cNvPr>
          <p:cNvCxnSpPr>
            <a:cxnSpLocks/>
          </p:cNvCxnSpPr>
          <p:nvPr userDrawn="1"/>
        </p:nvCxnSpPr>
        <p:spPr>
          <a:xfrm>
            <a:off x="338598" y="859681"/>
            <a:ext cx="1182553" cy="0"/>
          </a:xfrm>
          <a:prstGeom prst="line">
            <a:avLst/>
          </a:prstGeom>
          <a:ln w="2540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space réservé du contenu 2">
            <a:extLst>
              <a:ext uri="{FF2B5EF4-FFF2-40B4-BE49-F238E27FC236}">
                <a16:creationId xmlns:a16="http://schemas.microsoft.com/office/drawing/2014/main" id="{30461BE8-97D7-410D-A65E-9001ADC3DA9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6616647" y="1653538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93" name="Espace réservé du texte 8">
            <a:extLst>
              <a:ext uri="{FF2B5EF4-FFF2-40B4-BE49-F238E27FC236}">
                <a16:creationId xmlns:a16="http://schemas.microsoft.com/office/drawing/2014/main" id="{23D8818E-888C-4E24-8DB5-74B7B01D28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38331" y="1653539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94" name="Espace réservé du texte 9">
            <a:extLst>
              <a:ext uri="{FF2B5EF4-FFF2-40B4-BE49-F238E27FC236}">
                <a16:creationId xmlns:a16="http://schemas.microsoft.com/office/drawing/2014/main" id="{E4E5A56E-F27C-4D29-97D8-8B686DFED6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38332" y="2230025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6A45F932-40C2-4EF1-A6E3-F62F2E5A5278}"/>
              </a:ext>
            </a:extLst>
          </p:cNvPr>
          <p:cNvSpPr>
            <a:spLocks noGrp="1"/>
          </p:cNvSpPr>
          <p:nvPr>
            <p:ph idx="59" hasCustomPrompt="1"/>
          </p:nvPr>
        </p:nvSpPr>
        <p:spPr>
          <a:xfrm>
            <a:off x="6616647" y="2733189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40" name="Espace réservé du texte 8">
            <a:extLst>
              <a:ext uri="{FF2B5EF4-FFF2-40B4-BE49-F238E27FC236}">
                <a16:creationId xmlns:a16="http://schemas.microsoft.com/office/drawing/2014/main" id="{9758F424-B483-4B7F-8131-C9F73551BB7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938331" y="2733190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41" name="Espace réservé du texte 9">
            <a:extLst>
              <a:ext uri="{FF2B5EF4-FFF2-40B4-BE49-F238E27FC236}">
                <a16:creationId xmlns:a16="http://schemas.microsoft.com/office/drawing/2014/main" id="{88212BEE-7917-4824-81C3-07F56603EC9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38332" y="3309676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48" name="Espace réservé du contenu 2">
            <a:extLst>
              <a:ext uri="{FF2B5EF4-FFF2-40B4-BE49-F238E27FC236}">
                <a16:creationId xmlns:a16="http://schemas.microsoft.com/office/drawing/2014/main" id="{D6E4C584-F01C-4255-AED9-22AE287F4E8F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6616449" y="3858783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49" name="Espace réservé du texte 8">
            <a:extLst>
              <a:ext uri="{FF2B5EF4-FFF2-40B4-BE49-F238E27FC236}">
                <a16:creationId xmlns:a16="http://schemas.microsoft.com/office/drawing/2014/main" id="{BC1E6090-DEAD-4AEF-806D-C6D7725547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938133" y="3858784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50" name="Espace réservé du texte 9">
            <a:extLst>
              <a:ext uri="{FF2B5EF4-FFF2-40B4-BE49-F238E27FC236}">
                <a16:creationId xmlns:a16="http://schemas.microsoft.com/office/drawing/2014/main" id="{9FDFEA1E-EA6C-4075-A08A-D6AC249DCD7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938134" y="4435270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3101D3BF-CA0D-44CF-A412-750F97516066}"/>
              </a:ext>
            </a:extLst>
          </p:cNvPr>
          <p:cNvSpPr>
            <a:spLocks noGrp="1"/>
          </p:cNvSpPr>
          <p:nvPr>
            <p:ph idx="65" hasCustomPrompt="1"/>
          </p:nvPr>
        </p:nvSpPr>
        <p:spPr>
          <a:xfrm>
            <a:off x="6616449" y="4943106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52" name="Espace réservé du texte 8">
            <a:extLst>
              <a:ext uri="{FF2B5EF4-FFF2-40B4-BE49-F238E27FC236}">
                <a16:creationId xmlns:a16="http://schemas.microsoft.com/office/drawing/2014/main" id="{23B3B564-02AD-4305-A36A-2D910F683224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938133" y="4943107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53" name="Espace réservé du texte 9">
            <a:extLst>
              <a:ext uri="{FF2B5EF4-FFF2-40B4-BE49-F238E27FC236}">
                <a16:creationId xmlns:a16="http://schemas.microsoft.com/office/drawing/2014/main" id="{4E45F742-DD8E-44B8-A97C-3DB29BDB16D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938134" y="5519593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54" name="Espace réservé du contenu 2">
            <a:extLst>
              <a:ext uri="{FF2B5EF4-FFF2-40B4-BE49-F238E27FC236}">
                <a16:creationId xmlns:a16="http://schemas.microsoft.com/office/drawing/2014/main" id="{E94D4E23-F457-4911-AD20-D1D76337B6DF}"/>
              </a:ext>
            </a:extLst>
          </p:cNvPr>
          <p:cNvSpPr>
            <a:spLocks noGrp="1"/>
          </p:cNvSpPr>
          <p:nvPr>
            <p:ph idx="68" hasCustomPrompt="1"/>
          </p:nvPr>
        </p:nvSpPr>
        <p:spPr>
          <a:xfrm>
            <a:off x="1369371" y="4943106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55" name="Espace réservé du texte 8">
            <a:extLst>
              <a:ext uri="{FF2B5EF4-FFF2-40B4-BE49-F238E27FC236}">
                <a16:creationId xmlns:a16="http://schemas.microsoft.com/office/drawing/2014/main" id="{341E1C24-2FE9-40F2-9C6C-DC3F5206DE1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91055" y="4943107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56" name="Espace réservé du texte 9">
            <a:extLst>
              <a:ext uri="{FF2B5EF4-FFF2-40B4-BE49-F238E27FC236}">
                <a16:creationId xmlns:a16="http://schemas.microsoft.com/office/drawing/2014/main" id="{2A9807DD-7AD2-4D1B-860D-EA912D861F2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91056" y="5519593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61" name="Espace réservé du contenu 2">
            <a:extLst>
              <a:ext uri="{FF2B5EF4-FFF2-40B4-BE49-F238E27FC236}">
                <a16:creationId xmlns:a16="http://schemas.microsoft.com/office/drawing/2014/main" id="{5B61363A-CADB-48F4-9110-FB9E8CDD1198}"/>
              </a:ext>
            </a:extLst>
          </p:cNvPr>
          <p:cNvSpPr>
            <a:spLocks noGrp="1"/>
          </p:cNvSpPr>
          <p:nvPr>
            <p:ph idx="71" hasCustomPrompt="1"/>
          </p:nvPr>
        </p:nvSpPr>
        <p:spPr>
          <a:xfrm>
            <a:off x="1369371" y="3858600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62" name="Espace réservé du texte 8">
            <a:extLst>
              <a:ext uri="{FF2B5EF4-FFF2-40B4-BE49-F238E27FC236}">
                <a16:creationId xmlns:a16="http://schemas.microsoft.com/office/drawing/2014/main" id="{9A427BB5-EE56-421E-9627-5FE93A871C2E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91055" y="3858601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63" name="Espace réservé du texte 9">
            <a:extLst>
              <a:ext uri="{FF2B5EF4-FFF2-40B4-BE49-F238E27FC236}">
                <a16:creationId xmlns:a16="http://schemas.microsoft.com/office/drawing/2014/main" id="{14CC70DB-E9EB-49F1-B66C-EB24BC07BD6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91056" y="4435087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64" name="Espace réservé du contenu 2">
            <a:extLst>
              <a:ext uri="{FF2B5EF4-FFF2-40B4-BE49-F238E27FC236}">
                <a16:creationId xmlns:a16="http://schemas.microsoft.com/office/drawing/2014/main" id="{07E53E4E-941D-41CA-BA69-106211DFA362}"/>
              </a:ext>
            </a:extLst>
          </p:cNvPr>
          <p:cNvSpPr>
            <a:spLocks noGrp="1"/>
          </p:cNvSpPr>
          <p:nvPr>
            <p:ph idx="74" hasCustomPrompt="1"/>
          </p:nvPr>
        </p:nvSpPr>
        <p:spPr>
          <a:xfrm>
            <a:off x="1369369" y="2729452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65" name="Espace réservé du texte 8">
            <a:extLst>
              <a:ext uri="{FF2B5EF4-FFF2-40B4-BE49-F238E27FC236}">
                <a16:creationId xmlns:a16="http://schemas.microsoft.com/office/drawing/2014/main" id="{5B8CE410-90DD-4398-AF37-14DF21822180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691053" y="2729453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66" name="Espace réservé du texte 9">
            <a:extLst>
              <a:ext uri="{FF2B5EF4-FFF2-40B4-BE49-F238E27FC236}">
                <a16:creationId xmlns:a16="http://schemas.microsoft.com/office/drawing/2014/main" id="{C8CF4D9E-E68D-4228-A0C1-0613A82DA61A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691054" y="3305939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sp>
        <p:nvSpPr>
          <p:cNvPr id="67" name="Espace réservé du contenu 2">
            <a:extLst>
              <a:ext uri="{FF2B5EF4-FFF2-40B4-BE49-F238E27FC236}">
                <a16:creationId xmlns:a16="http://schemas.microsoft.com/office/drawing/2014/main" id="{E8A99633-0684-402A-90D7-7FED7F2144B5}"/>
              </a:ext>
            </a:extLst>
          </p:cNvPr>
          <p:cNvSpPr>
            <a:spLocks noGrp="1"/>
          </p:cNvSpPr>
          <p:nvPr>
            <p:ph idx="77" hasCustomPrompt="1"/>
          </p:nvPr>
        </p:nvSpPr>
        <p:spPr>
          <a:xfrm>
            <a:off x="1369369" y="1650975"/>
            <a:ext cx="4212788" cy="865435"/>
          </a:xfrm>
          <a:prstGeom prst="rect">
            <a:avLst/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10501" indent="0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68" name="Espace réservé du texte 8">
            <a:extLst>
              <a:ext uri="{FF2B5EF4-FFF2-40B4-BE49-F238E27FC236}">
                <a16:creationId xmlns:a16="http://schemas.microsoft.com/office/drawing/2014/main" id="{C367874C-2A1E-4464-9C28-41FD172218F6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691053" y="1650976"/>
            <a:ext cx="678316" cy="57645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spcBef>
                <a:spcPts val="189"/>
              </a:spcBef>
              <a:buNone/>
              <a:defRPr sz="3024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23</a:t>
            </a:r>
          </a:p>
        </p:txBody>
      </p:sp>
      <p:sp>
        <p:nvSpPr>
          <p:cNvPr id="69" name="Espace réservé du texte 9">
            <a:extLst>
              <a:ext uri="{FF2B5EF4-FFF2-40B4-BE49-F238E27FC236}">
                <a16:creationId xmlns:a16="http://schemas.microsoft.com/office/drawing/2014/main" id="{A47F5CF7-CAD4-4D57-818C-C0A09B2BA141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691054" y="2227462"/>
            <a:ext cx="678315" cy="288948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945" b="0" i="0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8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17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96025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28033" indent="0">
              <a:buFontTx/>
              <a:buNone/>
              <a:defRPr sz="945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err="1"/>
              <a:t>month</a:t>
            </a:r>
            <a:endParaRPr lang="fr-FR"/>
          </a:p>
        </p:txBody>
      </p:sp>
      <p:pic>
        <p:nvPicPr>
          <p:cNvPr id="37" name="Picture 36" descr="Logo&#10;&#10;Description automatically generated with medium confidence">
            <a:extLst>
              <a:ext uri="{FF2B5EF4-FFF2-40B4-BE49-F238E27FC236}">
                <a16:creationId xmlns:a16="http://schemas.microsoft.com/office/drawing/2014/main" id="{647F1CC9-77BC-4DDC-933E-110B765E9B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116" y="6179340"/>
            <a:ext cx="866191" cy="26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493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7_IBA-SECRET-content-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510AE39-2D5D-5044-9FE9-885DC0A48477}"/>
              </a:ext>
            </a:extLst>
          </p:cNvPr>
          <p:cNvCxnSpPr>
            <a:cxnSpLocks/>
          </p:cNvCxnSpPr>
          <p:nvPr userDrawn="1"/>
        </p:nvCxnSpPr>
        <p:spPr>
          <a:xfrm>
            <a:off x="1898422" y="5310583"/>
            <a:ext cx="0" cy="1182105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F7FAF74-58B4-2D45-A9CA-09D30F2801FC}"/>
              </a:ext>
            </a:extLst>
          </p:cNvPr>
          <p:cNvCxnSpPr>
            <a:cxnSpLocks/>
          </p:cNvCxnSpPr>
          <p:nvPr userDrawn="1"/>
        </p:nvCxnSpPr>
        <p:spPr>
          <a:xfrm>
            <a:off x="8324580" y="-15512"/>
            <a:ext cx="0" cy="1493304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6067A72-2F87-4565-95CF-0993DBCE1BD1}"/>
              </a:ext>
            </a:extLst>
          </p:cNvPr>
          <p:cNvSpPr/>
          <p:nvPr userDrawn="1"/>
        </p:nvSpPr>
        <p:spPr>
          <a:xfrm>
            <a:off x="0" y="361810"/>
            <a:ext cx="11172473" cy="57673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7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25CA-B26C-EB47-97E3-56FBD7FAB17C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154D17-62AC-8C40-87EF-0CE5AD72606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12470" y="1669083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47" name="Espace réservé du contenu 2">
            <a:extLst>
              <a:ext uri="{FF2B5EF4-FFF2-40B4-BE49-F238E27FC236}">
                <a16:creationId xmlns:a16="http://schemas.microsoft.com/office/drawing/2014/main" id="{8F8EF7EA-D83F-E14E-A8CF-28A8B4DE0C9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988634" y="1669083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48" name="Espace réservé du contenu 2">
            <a:extLst>
              <a:ext uri="{FF2B5EF4-FFF2-40B4-BE49-F238E27FC236}">
                <a16:creationId xmlns:a16="http://schemas.microsoft.com/office/drawing/2014/main" id="{DC193C39-165E-3D45-8155-1B712D5D510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956242" y="1669083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A3B27ECD-1788-7844-B82D-FF1D5676404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838302" y="1669083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CE4B7B5-8FDA-F344-989D-CE18C5B2C0C1}"/>
              </a:ext>
            </a:extLst>
          </p:cNvPr>
          <p:cNvGrpSpPr/>
          <p:nvPr userDrawn="1"/>
        </p:nvGrpSpPr>
        <p:grpSpPr>
          <a:xfrm>
            <a:off x="0" y="3536003"/>
            <a:ext cx="11172470" cy="172397"/>
            <a:chOff x="731335" y="3562720"/>
            <a:chExt cx="9079415" cy="9011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020E24-8DAC-5946-ACD6-2678EC94BDCD}"/>
                </a:ext>
              </a:extLst>
            </p:cNvPr>
            <p:cNvSpPr/>
            <p:nvPr userDrawn="1"/>
          </p:nvSpPr>
          <p:spPr>
            <a:xfrm>
              <a:off x="731335" y="3562829"/>
              <a:ext cx="9000000" cy="90000"/>
            </a:xfrm>
            <a:prstGeom prst="rect">
              <a:avLst/>
            </a:prstGeom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0" tIns="360000" rIns="360000" bIns="36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607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04785742-CD23-C748-B84F-2C7A70D63B79}"/>
                </a:ext>
              </a:extLst>
            </p:cNvPr>
            <p:cNvSpPr/>
            <p:nvPr userDrawn="1"/>
          </p:nvSpPr>
          <p:spPr>
            <a:xfrm rot="5400000">
              <a:off x="9725988" y="3568067"/>
              <a:ext cx="90110" cy="7941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7"/>
            </a:p>
          </p:txBody>
        </p:sp>
      </p:grpSp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1B7C301F-A93E-1144-A003-86C6086916E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012470" y="4417157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6C3BECA7-6A66-D545-A193-530B90AA766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988634" y="4417157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600E49F-4BF7-584B-8332-287B7541D839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956242" y="4417157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74" name="Espace réservé du contenu 2">
            <a:extLst>
              <a:ext uri="{FF2B5EF4-FFF2-40B4-BE49-F238E27FC236}">
                <a16:creationId xmlns:a16="http://schemas.microsoft.com/office/drawing/2014/main" id="{1E8BA726-ADEB-4942-8846-DD58D6538549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838302" y="4417157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266FE8F1-975A-448C-A290-365B95AB6E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5843" y="361810"/>
            <a:ext cx="527421" cy="527413"/>
          </a:xfrm>
          <a:prstGeom prst="rect">
            <a:avLst/>
          </a:prstGeom>
        </p:spPr>
      </p:pic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9A7B474-33A1-44C6-9CB2-2CB5E6A8667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720362" y="1669083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F6C6ADE6-114B-4644-AC66-C3FA2BBBE58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8720362" y="4417157"/>
            <a:ext cx="1376725" cy="838038"/>
          </a:xfrm>
          <a:prstGeom prst="rect">
            <a:avLst/>
          </a:prstGeom>
        </p:spPr>
        <p:txBody>
          <a:bodyPr lIns="180000" tIns="180000" rIns="180000" bIns="180000">
            <a:noAutofit/>
          </a:bodyPr>
          <a:lstStyle>
            <a:lvl1pPr marL="10501" indent="0" algn="ctr">
              <a:buFontTx/>
              <a:buNone/>
              <a:tabLst/>
              <a:defRPr sz="945" cap="none" baseline="0">
                <a:solidFill>
                  <a:schemeClr val="tx1"/>
                </a:solidFill>
                <a:latin typeface="+mn-lt"/>
              </a:defRPr>
            </a:lvl1pPr>
            <a:lvl2pPr marL="10501" indent="0">
              <a:buFontTx/>
              <a:buNone/>
              <a:tabLst/>
              <a:defRPr sz="1323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edit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or click on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content</a:t>
            </a:r>
          </a:p>
        </p:txBody>
      </p:sp>
      <p:sp>
        <p:nvSpPr>
          <p:cNvPr id="32" name="Espace réservé du titre 1">
            <a:extLst>
              <a:ext uri="{FF2B5EF4-FFF2-40B4-BE49-F238E27FC236}">
                <a16:creationId xmlns:a16="http://schemas.microsoft.com/office/drawing/2014/main" id="{8C1BB2B2-E89C-441A-A842-F45237D5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cxnSp>
        <p:nvCxnSpPr>
          <p:cNvPr id="25" name="Connecteur droit 11">
            <a:extLst>
              <a:ext uri="{FF2B5EF4-FFF2-40B4-BE49-F238E27FC236}">
                <a16:creationId xmlns:a16="http://schemas.microsoft.com/office/drawing/2014/main" id="{D6388EEC-0AA6-4068-AFDC-DEB8429F906B}"/>
              </a:ext>
            </a:extLst>
          </p:cNvPr>
          <p:cNvCxnSpPr>
            <a:cxnSpLocks/>
          </p:cNvCxnSpPr>
          <p:nvPr userDrawn="1"/>
        </p:nvCxnSpPr>
        <p:spPr>
          <a:xfrm>
            <a:off x="338598" y="859681"/>
            <a:ext cx="1182553" cy="0"/>
          </a:xfrm>
          <a:prstGeom prst="line">
            <a:avLst/>
          </a:prstGeom>
          <a:ln w="2540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ogo&#10;&#10;Description automatically generated with medium confidence">
            <a:extLst>
              <a:ext uri="{FF2B5EF4-FFF2-40B4-BE49-F238E27FC236}">
                <a16:creationId xmlns:a16="http://schemas.microsoft.com/office/drawing/2014/main" id="{AC7CF38C-437D-4162-A343-5BDF12654C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116" y="6179340"/>
            <a:ext cx="866191" cy="26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162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-Chapter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B14594-B5EF-D248-8ADB-A1E26250FD15}"/>
              </a:ext>
            </a:extLst>
          </p:cNvPr>
          <p:cNvSpPr/>
          <p:nvPr userDrawn="1"/>
        </p:nvSpPr>
        <p:spPr>
          <a:xfrm>
            <a:off x="0" y="-1"/>
            <a:ext cx="11520488" cy="6480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000" y="2880000"/>
            <a:ext cx="9575027" cy="604215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4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80000" y="3600000"/>
            <a:ext cx="9575027" cy="14175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10652760" y="6116574"/>
            <a:ext cx="503999" cy="3636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D34453A2-D363-469D-8CBC-0B7B5338D6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93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-Chapter-scienc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55298E-349B-4A92-B37A-A62B4ECE36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B14594-B5EF-D248-8ADB-A1E26250FD15}"/>
              </a:ext>
            </a:extLst>
          </p:cNvPr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gradFill>
            <a:gsLst>
              <a:gs pos="0">
                <a:srgbClr val="FFEC44">
                  <a:alpha val="20000"/>
                </a:srgbClr>
              </a:gs>
              <a:gs pos="25000">
                <a:srgbClr val="69BE28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0000" y="2880000"/>
            <a:ext cx="9575027" cy="604215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4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0000" y="3600000"/>
            <a:ext cx="9575027" cy="14175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10652760" y="6116575"/>
            <a:ext cx="505777" cy="3636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D34453A2-D363-469D-8CBC-0B7B5338D6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EA94C9-D666-45B3-B52D-AA1AC1BA1E59}"/>
              </a:ext>
            </a:extLst>
          </p:cNvPr>
          <p:cNvSpPr/>
          <p:nvPr userDrawn="1"/>
        </p:nvSpPr>
        <p:spPr>
          <a:xfrm>
            <a:off x="-12138" y="-21202"/>
            <a:ext cx="11532626" cy="124719"/>
          </a:xfrm>
          <a:prstGeom prst="rect">
            <a:avLst/>
          </a:prstGeom>
          <a:gradFill>
            <a:gsLst>
              <a:gs pos="0">
                <a:srgbClr val="FFEC44"/>
              </a:gs>
              <a:gs pos="20000">
                <a:srgbClr val="69BE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0167" tIns="340167" rIns="340167" bIns="3401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7" noProof="0"/>
          </a:p>
        </p:txBody>
      </p:sp>
    </p:spTree>
    <p:extLst>
      <p:ext uri="{BB962C8B-B14F-4D97-AF65-F5344CB8AC3E}">
        <p14:creationId xmlns:p14="http://schemas.microsoft.com/office/powerpoint/2010/main" val="40318768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nsition-Chapter-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talking to a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29C926C2-129E-4EBE-9AD1-42DC3EDCE0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514922" cy="6480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B14594-B5EF-D248-8ADB-A1E26250FD15}"/>
              </a:ext>
            </a:extLst>
          </p:cNvPr>
          <p:cNvSpPr/>
          <p:nvPr userDrawn="1"/>
        </p:nvSpPr>
        <p:spPr>
          <a:xfrm>
            <a:off x="-5566" y="0"/>
            <a:ext cx="11520488" cy="6480175"/>
          </a:xfrm>
          <a:prstGeom prst="rect">
            <a:avLst/>
          </a:prstGeom>
          <a:gradFill>
            <a:gsLst>
              <a:gs pos="0">
                <a:srgbClr val="FFEC44">
                  <a:alpha val="20000"/>
                </a:srgbClr>
              </a:gs>
              <a:gs pos="25000">
                <a:srgbClr val="69BE28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0000" y="2880000"/>
            <a:ext cx="9575027" cy="604215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4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0000" y="3600000"/>
            <a:ext cx="9575027" cy="14175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10652760" y="6116575"/>
            <a:ext cx="505777" cy="3636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D34453A2-D363-469D-8CBC-0B7B5338D6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8AD9D-8F96-40AC-A403-3FC1F97DACFE}"/>
              </a:ext>
            </a:extLst>
          </p:cNvPr>
          <p:cNvSpPr/>
          <p:nvPr userDrawn="1"/>
        </p:nvSpPr>
        <p:spPr>
          <a:xfrm>
            <a:off x="-12138" y="-21202"/>
            <a:ext cx="11532626" cy="124719"/>
          </a:xfrm>
          <a:prstGeom prst="rect">
            <a:avLst/>
          </a:prstGeom>
          <a:gradFill>
            <a:gsLst>
              <a:gs pos="0">
                <a:srgbClr val="FFEC44"/>
              </a:gs>
              <a:gs pos="20000">
                <a:srgbClr val="69BE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0167" tIns="340167" rIns="340167" bIns="3401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7" noProof="0"/>
          </a:p>
        </p:txBody>
      </p:sp>
    </p:spTree>
    <p:extLst>
      <p:ext uri="{BB962C8B-B14F-4D97-AF65-F5344CB8AC3E}">
        <p14:creationId xmlns:p14="http://schemas.microsoft.com/office/powerpoint/2010/main" val="40805574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-Chapter-custom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6985D1AD-DE52-C649-85D1-DB30F986C32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tIns="720000" bIns="46800" anchor="t" anchorCtr="0"/>
          <a:lstStyle>
            <a:lvl1pPr marL="0" indent="0" algn="ctr">
              <a:buNone/>
              <a:defRPr sz="1200"/>
            </a:lvl1pPr>
          </a:lstStyle>
          <a:p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0000" y="2880000"/>
            <a:ext cx="9575027" cy="604215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4200" b="0">
                <a:solidFill>
                  <a:srgbClr val="05173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0000" y="3600000"/>
            <a:ext cx="9575027" cy="14175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3000">
                <a:solidFill>
                  <a:srgbClr val="051737"/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10652760" y="6116575"/>
            <a:ext cx="503999" cy="3636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D34453A2-D363-469D-8CBC-0B7B5338D6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929D77-D996-4418-912C-24258005FE0D}"/>
              </a:ext>
            </a:extLst>
          </p:cNvPr>
          <p:cNvSpPr/>
          <p:nvPr userDrawn="1"/>
        </p:nvSpPr>
        <p:spPr>
          <a:xfrm>
            <a:off x="-12138" y="-21202"/>
            <a:ext cx="11532626" cy="124719"/>
          </a:xfrm>
          <a:prstGeom prst="rect">
            <a:avLst/>
          </a:prstGeom>
          <a:gradFill>
            <a:gsLst>
              <a:gs pos="0">
                <a:srgbClr val="FFEC44"/>
              </a:gs>
              <a:gs pos="20000">
                <a:srgbClr val="69BE2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0167" tIns="340167" rIns="340167" bIns="3401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7" noProof="0"/>
          </a:p>
        </p:txBody>
      </p:sp>
    </p:spTree>
    <p:extLst>
      <p:ext uri="{BB962C8B-B14F-4D97-AF65-F5344CB8AC3E}">
        <p14:creationId xmlns:p14="http://schemas.microsoft.com/office/powerpoint/2010/main" val="4179693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-Chapter-why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0000" y="2880000"/>
            <a:ext cx="10078537" cy="604215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4200" b="0">
                <a:solidFill>
                  <a:srgbClr val="1D1D1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0000" y="3600000"/>
            <a:ext cx="10090412" cy="141753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3000">
                <a:solidFill>
                  <a:srgbClr val="1D1D1D"/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13057" y="139229"/>
            <a:ext cx="11073454" cy="1176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7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10652760" y="5818072"/>
            <a:ext cx="505777" cy="28914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accent1"/>
                </a:solidFill>
              </a:defRPr>
            </a:lvl1pPr>
          </a:lstStyle>
          <a:p>
            <a:fld id="{D34453A2-D363-469D-8CBC-0B7B5338D6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B129319-9730-3342-9FBE-7F2491143411}"/>
              </a:ext>
            </a:extLst>
          </p:cNvPr>
          <p:cNvCxnSpPr>
            <a:cxnSpLocks/>
          </p:cNvCxnSpPr>
          <p:nvPr userDrawn="1"/>
        </p:nvCxnSpPr>
        <p:spPr>
          <a:xfrm>
            <a:off x="1080000" y="3498682"/>
            <a:ext cx="10081533" cy="0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78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T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FCCF7126-F8E8-0A44-8E60-9E5849A31D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04977" y="300474"/>
            <a:ext cx="1031522" cy="54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73CC2-BABD-4AA1-A27A-2372C4B975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5769920" cy="64801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A6905E0-AF69-40F0-B373-BC622BAE3281}"/>
              </a:ext>
            </a:extLst>
          </p:cNvPr>
          <p:cNvSpPr/>
          <p:nvPr userDrawn="1"/>
        </p:nvSpPr>
        <p:spPr>
          <a:xfrm>
            <a:off x="-200" y="15088"/>
            <a:ext cx="5769920" cy="6480174"/>
          </a:xfrm>
          <a:prstGeom prst="rect">
            <a:avLst/>
          </a:prstGeom>
          <a:gradFill>
            <a:gsLst>
              <a:gs pos="0">
                <a:srgbClr val="FFEC44">
                  <a:alpha val="20000"/>
                </a:srgbClr>
              </a:gs>
              <a:gs pos="25000">
                <a:srgbClr val="69BE28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/>
          </a:p>
        </p:txBody>
      </p:sp>
      <p:pic>
        <p:nvPicPr>
          <p:cNvPr id="14" name="Image 8">
            <a:extLst>
              <a:ext uri="{FF2B5EF4-FFF2-40B4-BE49-F238E27FC236}">
                <a16:creationId xmlns:a16="http://schemas.microsoft.com/office/drawing/2014/main" id="{483BABD8-ED52-4DF7-8CAB-348AE3CA0B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286" y="4992069"/>
            <a:ext cx="808527" cy="1180431"/>
          </a:xfrm>
          <a:prstGeom prst="rect">
            <a:avLst/>
          </a:prstGeom>
        </p:spPr>
      </p:pic>
      <p:pic>
        <p:nvPicPr>
          <p:cNvPr id="15" name="Image 17">
            <a:extLst>
              <a:ext uri="{FF2B5EF4-FFF2-40B4-BE49-F238E27FC236}">
                <a16:creationId xmlns:a16="http://schemas.microsoft.com/office/drawing/2014/main" id="{2086F731-4A94-433B-9F36-54CA66086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9383" y="5350598"/>
            <a:ext cx="1550894" cy="1126738"/>
          </a:xfrm>
          <a:prstGeom prst="rect">
            <a:avLst/>
          </a:prstGeom>
        </p:spPr>
      </p:pic>
      <p:pic>
        <p:nvPicPr>
          <p:cNvPr id="19" name="Image 11">
            <a:extLst>
              <a:ext uri="{FF2B5EF4-FFF2-40B4-BE49-F238E27FC236}">
                <a16:creationId xmlns:a16="http://schemas.microsoft.com/office/drawing/2014/main" id="{CCC0614F-7AF6-4A8C-81BF-32E7563E4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9595" y="4953281"/>
            <a:ext cx="1550894" cy="1180432"/>
          </a:xfrm>
          <a:prstGeom prst="rect">
            <a:avLst/>
          </a:prstGeom>
        </p:spPr>
      </p:pic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41EDB15-B3A6-46B7-B9E5-1194175135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9997" y="4004119"/>
            <a:ext cx="5016499" cy="262997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1300" kern="1200" dirty="0" smtClean="0">
                <a:solidFill>
                  <a:srgbClr val="1D1D1D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First name Last name Job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9989C826-9992-483E-8520-F0B0017CAB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19998" y="3228658"/>
            <a:ext cx="5016499" cy="3285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30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1A5632E-9892-468E-A83F-8B5BF5FBCC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0000" y="1526894"/>
            <a:ext cx="5016499" cy="12546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>
            <a:lvl1pPr algn="l">
              <a:defRPr sz="3800">
                <a:solidFill>
                  <a:srgbClr val="1D1D1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75B523-A785-4D7E-82A5-55329D9AD93E}"/>
              </a:ext>
            </a:extLst>
          </p:cNvPr>
          <p:cNvSpPr txBox="1"/>
          <p:nvPr userDrawn="1"/>
        </p:nvSpPr>
        <p:spPr>
          <a:xfrm>
            <a:off x="6119997" y="6253245"/>
            <a:ext cx="4810982" cy="18922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r>
              <a:rPr lang="en-US" sz="550" i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©2021 </a:t>
            </a:r>
            <a:r>
              <a:rPr lang="en-US" sz="55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 Beam Applications SA. All rights reserved. Reproduction of any of the material contained </a:t>
            </a:r>
          </a:p>
          <a:p>
            <a:pPr algn="l"/>
            <a:r>
              <a:rPr lang="en-US" sz="55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herein in any format or media without the prior and express written permission of Ion Beam Applications SA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4266179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1">
          <p15:clr>
            <a:srgbClr val="FBAE40"/>
          </p15:clr>
        </p15:guide>
        <p15:guide id="2" pos="3629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BA-INTERNAL_ONLY-content-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AFF40-96CD-C944-B5FD-B7144E0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‹#›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140A8-FEE0-E14A-B92C-C75E943C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17FCB-8E29-6741-BA08-B67BDAF81FF6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1786AF-3681-CA40-9441-0865904F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85954D5E-AA73-4FB7-B38D-F2CBEA8F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BEBA2D77-1718-49AB-9C07-603C9BC10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5" y="1232583"/>
            <a:ext cx="10478870" cy="45502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endParaRPr lang="fr-FR" dirty="0"/>
          </a:p>
          <a:p>
            <a:pPr lvl="1"/>
            <a:r>
              <a:rPr lang="fr-FR" dirty="0"/>
              <a:t>Click to </a:t>
            </a:r>
            <a:r>
              <a:rPr lang="fr-FR" dirty="0" err="1"/>
              <a:t>edit</a:t>
            </a:r>
            <a:endParaRPr lang="fr-FR" dirty="0"/>
          </a:p>
          <a:p>
            <a:pPr lvl="2"/>
            <a:r>
              <a:rPr lang="fr-FR" dirty="0"/>
              <a:t>Click to </a:t>
            </a:r>
            <a:r>
              <a:rPr lang="fr-FR" dirty="0" err="1"/>
              <a:t>edit</a:t>
            </a:r>
            <a:endParaRPr lang="fr-FR" dirty="0"/>
          </a:p>
          <a:p>
            <a:pPr lvl="3"/>
            <a:r>
              <a:rPr lang="fr-FR" dirty="0"/>
              <a:t>Click to </a:t>
            </a:r>
            <a:r>
              <a:rPr lang="fr-FR" dirty="0" err="1"/>
              <a:t>edit</a:t>
            </a:r>
            <a:endParaRPr lang="fr-FR" dirty="0"/>
          </a:p>
          <a:p>
            <a:pPr lvl="4"/>
            <a:r>
              <a:rPr lang="fr-FR" dirty="0"/>
              <a:t>Click to </a:t>
            </a:r>
            <a:r>
              <a:rPr lang="fr-FR" dirty="0" err="1"/>
              <a:t>edit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9909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T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pour une image  7">
            <a:extLst>
              <a:ext uri="{FF2B5EF4-FFF2-40B4-BE49-F238E27FC236}">
                <a16:creationId xmlns:a16="http://schemas.microsoft.com/office/drawing/2014/main" id="{FFCAED91-8EB2-450D-A1DB-299DC9D1F2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0001" y="360001"/>
            <a:ext cx="10793976" cy="295116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lIns="90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10" name="Image 11">
            <a:extLst>
              <a:ext uri="{FF2B5EF4-FFF2-40B4-BE49-F238E27FC236}">
                <a16:creationId xmlns:a16="http://schemas.microsoft.com/office/drawing/2014/main" id="{0F1EFE86-62F7-43E6-9F9D-E7A434CC10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9" y="0"/>
            <a:ext cx="11518900" cy="6477000"/>
          </a:xfrm>
          <a:prstGeom prst="rect">
            <a:avLst/>
          </a:prstGeom>
        </p:spPr>
      </p:pic>
      <p:pic>
        <p:nvPicPr>
          <p:cNvPr id="12" name="Image 17">
            <a:extLst>
              <a:ext uri="{FF2B5EF4-FFF2-40B4-BE49-F238E27FC236}">
                <a16:creationId xmlns:a16="http://schemas.microsoft.com/office/drawing/2014/main" id="{549EF102-DEE7-44FE-A7B3-D323D476BD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9383" y="5350598"/>
            <a:ext cx="1550894" cy="1126738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2C860A6-BF75-43BC-ACEA-953D8C28BF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07" y="4958814"/>
            <a:ext cx="3919559" cy="262997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1300" kern="1200" dirty="0" smtClean="0">
                <a:solidFill>
                  <a:srgbClr val="1D1D1D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/>
              <a:t>First name Last name Job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4FB03DE-B929-420C-A74B-C4E837B84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907" y="4382496"/>
            <a:ext cx="10806674" cy="38551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30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5489FC3-F1A3-4467-AD7E-EC22D3363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07" y="3566765"/>
            <a:ext cx="10806674" cy="6249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>
            <a:lvl1pPr algn="l">
              <a:defRPr sz="3800">
                <a:solidFill>
                  <a:srgbClr val="1D1D1D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440E7-8439-48DE-9027-A56917C845DB}"/>
              </a:ext>
            </a:extLst>
          </p:cNvPr>
          <p:cNvSpPr txBox="1"/>
          <p:nvPr userDrawn="1"/>
        </p:nvSpPr>
        <p:spPr>
          <a:xfrm>
            <a:off x="2907518" y="5940268"/>
            <a:ext cx="4810982" cy="18922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r>
              <a:rPr lang="en-US" sz="700" i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©2021 </a:t>
            </a:r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 Beam Applications SA. All rights reserved. Reproduction of any of the material contained </a:t>
            </a:r>
          </a:p>
          <a:p>
            <a:pPr algn="l"/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herein in any format or media without the prior and express written permission of Ion Beam Applications SA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361621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1">
          <p15:clr>
            <a:srgbClr val="FBAE40"/>
          </p15:clr>
        </p15:guide>
        <p15:guide id="2" pos="36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i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looking at a computer screen&#10;&#10;Description automatically generated with low confidence">
            <a:extLst>
              <a:ext uri="{FF2B5EF4-FFF2-40B4-BE49-F238E27FC236}">
                <a16:creationId xmlns:a16="http://schemas.microsoft.com/office/drawing/2014/main" id="{0F7F8667-CE0B-4F03-8893-C61EFC64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302" y="372435"/>
            <a:ext cx="10806675" cy="29347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9BD5A1-0BEB-4C3E-A028-E81C7EBA3286}"/>
              </a:ext>
            </a:extLst>
          </p:cNvPr>
          <p:cNvSpPr/>
          <p:nvPr userDrawn="1"/>
        </p:nvSpPr>
        <p:spPr>
          <a:xfrm>
            <a:off x="347302" y="371377"/>
            <a:ext cx="10806675" cy="2935855"/>
          </a:xfrm>
          <a:prstGeom prst="rect">
            <a:avLst/>
          </a:prstGeom>
          <a:gradFill>
            <a:gsLst>
              <a:gs pos="0">
                <a:srgbClr val="FFEC44">
                  <a:alpha val="20000"/>
                </a:srgbClr>
              </a:gs>
              <a:gs pos="25000">
                <a:srgbClr val="69BE28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/>
          </a:p>
        </p:txBody>
      </p:sp>
      <p:pic>
        <p:nvPicPr>
          <p:cNvPr id="9" name="Image 11">
            <a:extLst>
              <a:ext uri="{FF2B5EF4-FFF2-40B4-BE49-F238E27FC236}">
                <a16:creationId xmlns:a16="http://schemas.microsoft.com/office/drawing/2014/main" id="{B96781CE-A92B-4D4A-A90B-C5B7155961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9" y="4233"/>
            <a:ext cx="11518900" cy="6477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64A0186-695B-43EC-B264-4959FB098D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"/>
          <a:stretch/>
        </p:blipFill>
        <p:spPr>
          <a:xfrm>
            <a:off x="9934303" y="4826726"/>
            <a:ext cx="1586186" cy="1653449"/>
          </a:xfrm>
          <a:prstGeom prst="rect">
            <a:avLst/>
          </a:prstGeom>
        </p:spPr>
      </p:pic>
      <p:pic>
        <p:nvPicPr>
          <p:cNvPr id="21" name="Image 17">
            <a:extLst>
              <a:ext uri="{FF2B5EF4-FFF2-40B4-BE49-F238E27FC236}">
                <a16:creationId xmlns:a16="http://schemas.microsoft.com/office/drawing/2014/main" id="{9B6CB382-1209-458C-B3D0-F3E046EAA9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6250" y="5744266"/>
            <a:ext cx="1838053" cy="452435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590F804-DBB9-46AB-824C-1695C97C47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07" y="4958814"/>
            <a:ext cx="3919559" cy="262997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1300" kern="1200" dirty="0" smtClean="0">
                <a:solidFill>
                  <a:srgbClr val="1D1D1D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/>
              <a:t>First name Last name Job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8DBC6A1-7BA8-48DB-9691-64D890EAA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907" y="4382496"/>
            <a:ext cx="10806674" cy="38551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30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6041367-64A8-42A5-B79B-156A58F4F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07" y="3566765"/>
            <a:ext cx="10806674" cy="6249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>
            <a:lvl1pPr algn="l">
              <a:defRPr sz="3800">
                <a:solidFill>
                  <a:srgbClr val="1D1D1D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776F9D-E538-4599-A71A-FCF489DD0A7A}"/>
              </a:ext>
            </a:extLst>
          </p:cNvPr>
          <p:cNvSpPr txBox="1"/>
          <p:nvPr userDrawn="1"/>
        </p:nvSpPr>
        <p:spPr>
          <a:xfrm>
            <a:off x="2907518" y="5940268"/>
            <a:ext cx="4810982" cy="18922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r>
              <a:rPr lang="en-US" sz="700" i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©2021 </a:t>
            </a:r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 Beam Applications SA. All rights reserved. Reproduction of any of the material contained </a:t>
            </a:r>
          </a:p>
          <a:p>
            <a:pPr algn="l"/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herein in any format or media without the prior and express written permission of Ion Beam Applications SA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66390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1">
          <p15:clr>
            <a:srgbClr val="FBAE40"/>
          </p15:clr>
        </p15:guide>
        <p15:guide id="2" pos="36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-Corpo-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A17E6CF8-1F36-A14F-A1E5-E1D08F79DEB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0001" y="360001"/>
            <a:ext cx="10793976" cy="295116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lIns="90000" anchor="ctr" anchorCtr="0"/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 noProof="0"/>
              <a:t>Click icon to add picture</a:t>
            </a:r>
          </a:p>
        </p:txBody>
      </p:sp>
      <p:pic>
        <p:nvPicPr>
          <p:cNvPr id="9" name="Image 11">
            <a:extLst>
              <a:ext uri="{FF2B5EF4-FFF2-40B4-BE49-F238E27FC236}">
                <a16:creationId xmlns:a16="http://schemas.microsoft.com/office/drawing/2014/main" id="{B96781CE-A92B-4D4A-A90B-C5B7155961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9" y="0"/>
            <a:ext cx="11518900" cy="6477000"/>
          </a:xfrm>
          <a:prstGeom prst="rect">
            <a:avLst/>
          </a:prstGeom>
        </p:spPr>
      </p:pic>
      <p:pic>
        <p:nvPicPr>
          <p:cNvPr id="14" name="Image 17">
            <a:extLst>
              <a:ext uri="{FF2B5EF4-FFF2-40B4-BE49-F238E27FC236}">
                <a16:creationId xmlns:a16="http://schemas.microsoft.com/office/drawing/2014/main" id="{47829524-CDE8-45CD-8EB4-A8AA112CB5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6250" y="5744266"/>
            <a:ext cx="1838053" cy="452435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2698971-0F13-4C33-9467-498EBB747F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07" y="4958814"/>
            <a:ext cx="3919559" cy="262997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1300" kern="1200" dirty="0" smtClean="0">
                <a:solidFill>
                  <a:srgbClr val="1D1D1D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864006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/>
              <a:t>First name Last name Job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132640C-1330-488E-8501-2DE25E730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907" y="4382496"/>
            <a:ext cx="10806674" cy="38551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300">
                <a:solidFill>
                  <a:srgbClr val="1D1D1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C96FAD3-3D5B-444C-A24E-E22A7FA6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07" y="3566765"/>
            <a:ext cx="10806674" cy="6249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>
            <a:lvl1pPr algn="l">
              <a:defRPr sz="3800">
                <a:solidFill>
                  <a:srgbClr val="1D1D1D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AFAB50-E50B-4BE3-9A59-6FE571DE6388}"/>
              </a:ext>
            </a:extLst>
          </p:cNvPr>
          <p:cNvSpPr txBox="1"/>
          <p:nvPr userDrawn="1"/>
        </p:nvSpPr>
        <p:spPr>
          <a:xfrm>
            <a:off x="2907518" y="5940268"/>
            <a:ext cx="4810982" cy="18922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r>
              <a:rPr lang="en-US" sz="700" i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©2021 </a:t>
            </a:r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 Beam Applications SA. All rights reserved. Reproduction of any of the material contained </a:t>
            </a:r>
          </a:p>
          <a:p>
            <a:pPr algn="l"/>
            <a:r>
              <a:rPr lang="en-US" sz="7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herein in any format or media without the prior and express written permission of Ion Beam Applications SA is prohibited.</a:t>
            </a:r>
          </a:p>
        </p:txBody>
      </p:sp>
    </p:spTree>
    <p:extLst>
      <p:ext uri="{BB962C8B-B14F-4D97-AF65-F5344CB8AC3E}">
        <p14:creationId xmlns:p14="http://schemas.microsoft.com/office/powerpoint/2010/main" val="240842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1">
          <p15:clr>
            <a:srgbClr val="FBAE40"/>
          </p15:clr>
        </p15:guide>
        <p15:guide id="2" pos="36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29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31.png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9.jpe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44.xml"/><Relationship Id="rId10" Type="http://schemas.openxmlformats.org/officeDocument/2006/relationships/image" Target="../media/image29.jpeg"/><Relationship Id="rId4" Type="http://schemas.openxmlformats.org/officeDocument/2006/relationships/slideLayout" Target="../slideLayouts/slideLayout4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51.xml"/><Relationship Id="rId9" Type="http://schemas.openxmlformats.org/officeDocument/2006/relationships/image" Target="../media/image29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0C9DD64-857C-4833-9FD3-A863BE80C5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4648025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7" imgW="592" imgH="591" progId="TCLayout.ActiveDocument.1">
                  <p:embed/>
                </p:oleObj>
              </mc:Choice>
              <mc:Fallback>
                <p:oleObj name="think-cell Slide" r:id="rId27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0C9DD64-857C-4833-9FD3-A863BE80C5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724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21" r:id="rId2"/>
    <p:sldLayoutId id="2147483929" r:id="rId3"/>
    <p:sldLayoutId id="2147484025" r:id="rId4"/>
    <p:sldLayoutId id="2147483997" r:id="rId5"/>
    <p:sldLayoutId id="2147484002" r:id="rId6"/>
    <p:sldLayoutId id="2147483930" r:id="rId7"/>
    <p:sldLayoutId id="2147483999" r:id="rId8"/>
    <p:sldLayoutId id="2147484024" r:id="rId9"/>
    <p:sldLayoutId id="2147483964" r:id="rId10"/>
    <p:sldLayoutId id="2147484054" r:id="rId11"/>
    <p:sldLayoutId id="2147484055" r:id="rId12"/>
    <p:sldLayoutId id="2147484001" r:id="rId13"/>
    <p:sldLayoutId id="2147484050" r:id="rId14"/>
    <p:sldLayoutId id="2147484003" r:id="rId15"/>
    <p:sldLayoutId id="2147483932" r:id="rId16"/>
    <p:sldLayoutId id="2147483966" r:id="rId17"/>
    <p:sldLayoutId id="2147484063" r:id="rId18"/>
    <p:sldLayoutId id="2147483967" r:id="rId19"/>
    <p:sldLayoutId id="2147484066" r:id="rId20"/>
    <p:sldLayoutId id="2147484067" r:id="rId21"/>
    <p:sldLayoutId id="2147484068" r:id="rId22"/>
    <p:sldLayoutId id="2147484070" r:id="rId23"/>
    <p:sldLayoutId id="2147484071" r:id="rId24"/>
  </p:sldLayoutIdLst>
  <p:hf hdr="0" ftr="0" dt="0"/>
  <p:txStyles>
    <p:titleStyle>
      <a:lvl1pPr algn="l" defTabSz="864006" rtl="0" eaLnBrk="1" latinLnBrk="0" hangingPunct="1">
        <a:lnSpc>
          <a:spcPct val="90000"/>
        </a:lnSpc>
        <a:spcBef>
          <a:spcPct val="0"/>
        </a:spcBef>
        <a:buNone/>
        <a:defRPr lang="en-US" sz="3024" kern="1200" baseline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3" indent="-432003" algn="l" defTabSz="864006" rtl="0" eaLnBrk="1" latinLnBrk="0" hangingPunct="1">
        <a:lnSpc>
          <a:spcPct val="90000"/>
        </a:lnSpc>
        <a:spcBef>
          <a:spcPts val="945"/>
        </a:spcBef>
        <a:buClr>
          <a:schemeClr val="accent1"/>
        </a:buClr>
        <a:buFont typeface="Wingdings" panose="05000000000000000000" pitchFamily="2" charset="2"/>
        <a:buChar char="§"/>
        <a:defRPr lang="en-US" sz="2646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648004" indent="-216001" algn="l" defTabSz="864006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Font typeface="Wingdings" panose="05000000000000000000" pitchFamily="2" charset="2"/>
        <a:buChar char="§"/>
        <a:defRPr lang="en-US" sz="2268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080007" indent="-216001" algn="l" defTabSz="864006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Font typeface="Wingdings" panose="05000000000000000000" pitchFamily="2" charset="2"/>
        <a:buChar char="§"/>
        <a:defRPr lang="en-US" sz="1890" kern="120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1566011" indent="-270001" algn="l" defTabSz="864006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Font typeface="Wingdings" panose="05000000000000000000" pitchFamily="2" charset="2"/>
        <a:buChar char="§"/>
        <a:defRPr lang="en-US" sz="1701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1998014" indent="-270001" algn="l" defTabSz="864006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Font typeface="Wingdings" panose="05000000000000000000" pitchFamily="2" charset="2"/>
        <a:buChar char="§"/>
        <a:defRPr lang="en-US" sz="1701" kern="1200" baseline="0" smtClean="0">
          <a:solidFill>
            <a:schemeClr val="tx1"/>
          </a:solidFill>
          <a:latin typeface="+mn-lt"/>
          <a:ea typeface="+mn-ea"/>
          <a:cs typeface="+mn-cs"/>
        </a:defRPr>
      </a:lvl5pPr>
      <a:lvl6pPr marL="2376016" indent="-216001" algn="l" defTabSz="864006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20" indent="-216001" algn="l" defTabSz="864006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22" indent="-216001" algn="l" defTabSz="864006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25" indent="-216001" algn="l" defTabSz="864006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3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06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09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11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14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18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21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24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3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5">
            <a:extLst>
              <a:ext uri="{FF2B5EF4-FFF2-40B4-BE49-F238E27FC236}">
                <a16:creationId xmlns:a16="http://schemas.microsoft.com/office/drawing/2014/main" id="{B52830C4-602E-4737-A35D-0DEADCAF488F}"/>
              </a:ext>
            </a:extLst>
          </p:cNvPr>
          <p:cNvCxnSpPr>
            <a:cxnSpLocks/>
          </p:cNvCxnSpPr>
          <p:nvPr userDrawn="1"/>
        </p:nvCxnSpPr>
        <p:spPr>
          <a:xfrm>
            <a:off x="7468999" y="-15513"/>
            <a:ext cx="0" cy="727044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6">
            <a:extLst>
              <a:ext uri="{FF2B5EF4-FFF2-40B4-BE49-F238E27FC236}">
                <a16:creationId xmlns:a16="http://schemas.microsoft.com/office/drawing/2014/main" id="{B5142A12-06C5-45DC-81A1-B9E8801B9E7B}"/>
              </a:ext>
            </a:extLst>
          </p:cNvPr>
          <p:cNvCxnSpPr>
            <a:cxnSpLocks/>
          </p:cNvCxnSpPr>
          <p:nvPr userDrawn="1"/>
        </p:nvCxnSpPr>
        <p:spPr>
          <a:xfrm>
            <a:off x="1898422" y="5765644"/>
            <a:ext cx="0" cy="727044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9F3D12E-A93B-45C2-A2B2-BAAA6C3DC9DB}"/>
              </a:ext>
            </a:extLst>
          </p:cNvPr>
          <p:cNvSpPr/>
          <p:nvPr userDrawn="1"/>
        </p:nvSpPr>
        <p:spPr>
          <a:xfrm>
            <a:off x="-10274" y="361810"/>
            <a:ext cx="11188557" cy="57673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7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D1F0A47-FF7E-6B41-A774-AC7E2E1F5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401473-681C-3F45-AB8B-8B170D413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015" y="1232583"/>
            <a:ext cx="10478870" cy="45502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1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2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3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4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C66D1E-273D-9A4C-B576-949F5BD43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2033" y="6737259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F534B-143E-EC4A-8A7B-7BD7D9612EB0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74D302-51BE-F147-88CE-7351CCC7D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6162" y="6737258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10AE5F-6193-9448-B2EB-5779B016C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51421" y="6145968"/>
            <a:ext cx="1221052" cy="32820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34" b="1">
                <a:solidFill>
                  <a:schemeClr val="accent1"/>
                </a:solidFill>
              </a:defRPr>
            </a:lvl1pPr>
          </a:lstStyle>
          <a:p>
            <a:fld id="{B981A7AF-A60D-244B-AFB3-9527C61DD654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581DFD2-E4B9-4618-8B39-FCAB214FCE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5843" y="361810"/>
            <a:ext cx="527421" cy="527413"/>
          </a:xfrm>
          <a:prstGeom prst="rect">
            <a:avLst/>
          </a:prstGeom>
        </p:spPr>
      </p:pic>
      <p:cxnSp>
        <p:nvCxnSpPr>
          <p:cNvPr id="13" name="Connecteur droit 11">
            <a:extLst>
              <a:ext uri="{FF2B5EF4-FFF2-40B4-BE49-F238E27FC236}">
                <a16:creationId xmlns:a16="http://schemas.microsoft.com/office/drawing/2014/main" id="{501CF8C6-E296-4452-941C-D7E138242DC3}"/>
              </a:ext>
            </a:extLst>
          </p:cNvPr>
          <p:cNvCxnSpPr>
            <a:cxnSpLocks/>
          </p:cNvCxnSpPr>
          <p:nvPr userDrawn="1"/>
        </p:nvCxnSpPr>
        <p:spPr>
          <a:xfrm>
            <a:off x="338598" y="859681"/>
            <a:ext cx="1182553" cy="0"/>
          </a:xfrm>
          <a:prstGeom prst="line">
            <a:avLst/>
          </a:prstGeom>
          <a:ln w="2540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C72AD46F-B7DB-41A1-B314-9A89555D479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30" y="6166470"/>
            <a:ext cx="819887" cy="2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59" r:id="rId6"/>
    <p:sldLayoutId id="2147484020" r:id="rId7"/>
  </p:sldLayoutIdLst>
  <p:hf hdr="0" ftr="0" dt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264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Clr>
          <a:schemeClr val="accent1"/>
        </a:buClr>
        <a:buFont typeface="Wingdings" pitchFamily="2" charset="2"/>
        <a:buChar char="§"/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SzPct val="70000"/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2" indent="0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None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indent="0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None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indent="0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None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indent="0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None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4">
          <p15:clr>
            <a:srgbClr val="F26B43"/>
          </p15:clr>
        </p15:guide>
        <p15:guide id="2" pos="7446">
          <p15:clr>
            <a:srgbClr val="F26B43"/>
          </p15:clr>
        </p15:guide>
        <p15:guide id="3" orient="horz" pos="232">
          <p15:clr>
            <a:srgbClr val="F26B43"/>
          </p15:clr>
        </p15:guide>
        <p15:guide id="4" orient="horz" pos="411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3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5">
            <a:extLst>
              <a:ext uri="{FF2B5EF4-FFF2-40B4-BE49-F238E27FC236}">
                <a16:creationId xmlns:a16="http://schemas.microsoft.com/office/drawing/2014/main" id="{B52830C4-602E-4737-A35D-0DEADCAF488F}"/>
              </a:ext>
            </a:extLst>
          </p:cNvPr>
          <p:cNvCxnSpPr>
            <a:cxnSpLocks/>
          </p:cNvCxnSpPr>
          <p:nvPr userDrawn="1"/>
        </p:nvCxnSpPr>
        <p:spPr>
          <a:xfrm>
            <a:off x="7468999" y="-15513"/>
            <a:ext cx="0" cy="727044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6">
            <a:extLst>
              <a:ext uri="{FF2B5EF4-FFF2-40B4-BE49-F238E27FC236}">
                <a16:creationId xmlns:a16="http://schemas.microsoft.com/office/drawing/2014/main" id="{B5142A12-06C5-45DC-81A1-B9E8801B9E7B}"/>
              </a:ext>
            </a:extLst>
          </p:cNvPr>
          <p:cNvCxnSpPr>
            <a:cxnSpLocks/>
          </p:cNvCxnSpPr>
          <p:nvPr userDrawn="1"/>
        </p:nvCxnSpPr>
        <p:spPr>
          <a:xfrm>
            <a:off x="1898422" y="5765644"/>
            <a:ext cx="0" cy="727044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9F3D12E-A93B-45C2-A2B2-BAAA6C3DC9DB}"/>
              </a:ext>
            </a:extLst>
          </p:cNvPr>
          <p:cNvSpPr/>
          <p:nvPr userDrawn="1"/>
        </p:nvSpPr>
        <p:spPr>
          <a:xfrm>
            <a:off x="0" y="361810"/>
            <a:ext cx="11172473" cy="57673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7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D1F0A47-FF7E-6B41-A774-AC7E2E1F5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C66D1E-273D-9A4C-B576-949F5BD43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2033" y="6737259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F534B-143E-EC4A-8A7B-7BD7D9612EB0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74D302-51BE-F147-88CE-7351CCC7D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6162" y="6737258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10AE5F-6193-9448-B2EB-5779B016C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51421" y="6145968"/>
            <a:ext cx="1221052" cy="32820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34" b="1">
                <a:solidFill>
                  <a:schemeClr val="accent1"/>
                </a:solidFill>
              </a:defRPr>
            </a:lvl1pPr>
          </a:lstStyle>
          <a:p>
            <a:fld id="{B981A7AF-A60D-244B-AFB3-9527C61DD654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581DFD2-E4B9-4618-8B39-FCAB214FCEC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5843" y="361810"/>
            <a:ext cx="527421" cy="527413"/>
          </a:xfrm>
          <a:prstGeom prst="rect">
            <a:avLst/>
          </a:prstGeom>
        </p:spPr>
      </p:pic>
      <p:cxnSp>
        <p:nvCxnSpPr>
          <p:cNvPr id="13" name="Connecteur droit 11">
            <a:extLst>
              <a:ext uri="{FF2B5EF4-FFF2-40B4-BE49-F238E27FC236}">
                <a16:creationId xmlns:a16="http://schemas.microsoft.com/office/drawing/2014/main" id="{501CF8C6-E296-4452-941C-D7E138242DC3}"/>
              </a:ext>
            </a:extLst>
          </p:cNvPr>
          <p:cNvCxnSpPr>
            <a:cxnSpLocks/>
          </p:cNvCxnSpPr>
          <p:nvPr userDrawn="1"/>
        </p:nvCxnSpPr>
        <p:spPr>
          <a:xfrm>
            <a:off x="338598" y="859681"/>
            <a:ext cx="1182553" cy="0"/>
          </a:xfrm>
          <a:prstGeom prst="line">
            <a:avLst/>
          </a:prstGeom>
          <a:ln w="2540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C434835A-ACB3-4FBF-BC8C-AF88E806634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598" y="6189930"/>
            <a:ext cx="1105475" cy="240281"/>
          </a:xfrm>
          <a:prstGeom prst="rect">
            <a:avLst/>
          </a:prstGeom>
        </p:spPr>
      </p:pic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EEF9E471-426D-42A3-B2E8-704D47F62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015" y="1232583"/>
            <a:ext cx="10478870" cy="45502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1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2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3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4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07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60" r:id="rId6"/>
    <p:sldLayoutId id="2147484033" r:id="rId7"/>
    <p:sldLayoutId id="2147484072" r:id="rId8"/>
  </p:sldLayoutIdLst>
  <p:hf hdr="0" ftr="0" dt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264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Clr>
          <a:schemeClr val="accent1"/>
        </a:buClr>
        <a:buFont typeface="Wingdings" pitchFamily="2" charset="2"/>
        <a:buChar char="§"/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SzPct val="70000"/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4">
          <p15:clr>
            <a:srgbClr val="F26B43"/>
          </p15:clr>
        </p15:guide>
        <p15:guide id="2" pos="7446">
          <p15:clr>
            <a:srgbClr val="F26B43"/>
          </p15:clr>
        </p15:guide>
        <p15:guide id="3" orient="horz" pos="232">
          <p15:clr>
            <a:srgbClr val="F26B43"/>
          </p15:clr>
        </p15:guide>
        <p15:guide id="4" orient="horz" pos="411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3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5">
            <a:extLst>
              <a:ext uri="{FF2B5EF4-FFF2-40B4-BE49-F238E27FC236}">
                <a16:creationId xmlns:a16="http://schemas.microsoft.com/office/drawing/2014/main" id="{B52830C4-602E-4737-A35D-0DEADCAF488F}"/>
              </a:ext>
            </a:extLst>
          </p:cNvPr>
          <p:cNvCxnSpPr>
            <a:cxnSpLocks/>
          </p:cNvCxnSpPr>
          <p:nvPr userDrawn="1"/>
        </p:nvCxnSpPr>
        <p:spPr>
          <a:xfrm>
            <a:off x="7468999" y="-15513"/>
            <a:ext cx="0" cy="727044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6">
            <a:extLst>
              <a:ext uri="{FF2B5EF4-FFF2-40B4-BE49-F238E27FC236}">
                <a16:creationId xmlns:a16="http://schemas.microsoft.com/office/drawing/2014/main" id="{B5142A12-06C5-45DC-81A1-B9E8801B9E7B}"/>
              </a:ext>
            </a:extLst>
          </p:cNvPr>
          <p:cNvCxnSpPr>
            <a:cxnSpLocks/>
          </p:cNvCxnSpPr>
          <p:nvPr userDrawn="1"/>
        </p:nvCxnSpPr>
        <p:spPr>
          <a:xfrm>
            <a:off x="1898422" y="5765644"/>
            <a:ext cx="0" cy="727044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9F3D12E-A93B-45C2-A2B2-BAAA6C3DC9DB}"/>
              </a:ext>
            </a:extLst>
          </p:cNvPr>
          <p:cNvSpPr/>
          <p:nvPr userDrawn="1"/>
        </p:nvSpPr>
        <p:spPr>
          <a:xfrm>
            <a:off x="0" y="361810"/>
            <a:ext cx="11172473" cy="57673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7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D1F0A47-FF7E-6B41-A774-AC7E2E1F5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C66D1E-273D-9A4C-B576-949F5BD43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2033" y="6737259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F534B-143E-EC4A-8A7B-7BD7D9612EB0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74D302-51BE-F147-88CE-7351CCC7D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6162" y="6737258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10AE5F-6193-9448-B2EB-5779B016C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51421" y="6145968"/>
            <a:ext cx="1221052" cy="32820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34" b="1">
                <a:solidFill>
                  <a:schemeClr val="accent1"/>
                </a:solidFill>
              </a:defRPr>
            </a:lvl1pPr>
          </a:lstStyle>
          <a:p>
            <a:fld id="{B981A7AF-A60D-244B-AFB3-9527C61DD654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581DFD2-E4B9-4618-8B39-FCAB214FCEC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5843" y="361810"/>
            <a:ext cx="527421" cy="527413"/>
          </a:xfrm>
          <a:prstGeom prst="rect">
            <a:avLst/>
          </a:prstGeom>
        </p:spPr>
      </p:pic>
      <p:cxnSp>
        <p:nvCxnSpPr>
          <p:cNvPr id="13" name="Connecteur droit 11">
            <a:extLst>
              <a:ext uri="{FF2B5EF4-FFF2-40B4-BE49-F238E27FC236}">
                <a16:creationId xmlns:a16="http://schemas.microsoft.com/office/drawing/2014/main" id="{501CF8C6-E296-4452-941C-D7E138242DC3}"/>
              </a:ext>
            </a:extLst>
          </p:cNvPr>
          <p:cNvCxnSpPr>
            <a:cxnSpLocks/>
          </p:cNvCxnSpPr>
          <p:nvPr userDrawn="1"/>
        </p:nvCxnSpPr>
        <p:spPr>
          <a:xfrm>
            <a:off x="338598" y="859681"/>
            <a:ext cx="1182553" cy="0"/>
          </a:xfrm>
          <a:prstGeom prst="line">
            <a:avLst/>
          </a:prstGeom>
          <a:ln w="2540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689D219-EB77-4418-BAA1-79E20174EB67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18" y="6208207"/>
            <a:ext cx="1402311" cy="203728"/>
          </a:xfrm>
          <a:prstGeom prst="rect">
            <a:avLst/>
          </a:prstGeom>
        </p:spPr>
      </p:pic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12544AA5-25E5-4A5B-9339-C65D3ACE6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015" y="1232583"/>
            <a:ext cx="10478870" cy="45502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1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2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3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4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869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61" r:id="rId6"/>
    <p:sldLayoutId id="2147484041" r:id="rId7"/>
    <p:sldLayoutId id="2147484069" r:id="rId8"/>
  </p:sldLayoutIdLst>
  <p:hf hdr="0" ftr="0" dt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264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Clr>
          <a:schemeClr val="accent1"/>
        </a:buClr>
        <a:buFont typeface="Wingdings" pitchFamily="2" charset="2"/>
        <a:buChar char="§"/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SzPct val="70000"/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4">
          <p15:clr>
            <a:srgbClr val="F26B43"/>
          </p15:clr>
        </p15:guide>
        <p15:guide id="2" pos="7446">
          <p15:clr>
            <a:srgbClr val="F26B43"/>
          </p15:clr>
        </p15:guide>
        <p15:guide id="3" orient="horz" pos="232">
          <p15:clr>
            <a:srgbClr val="F26B43"/>
          </p15:clr>
        </p15:guide>
        <p15:guide id="4" orient="horz" pos="411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3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5">
            <a:extLst>
              <a:ext uri="{FF2B5EF4-FFF2-40B4-BE49-F238E27FC236}">
                <a16:creationId xmlns:a16="http://schemas.microsoft.com/office/drawing/2014/main" id="{B52830C4-602E-4737-A35D-0DEADCAF488F}"/>
              </a:ext>
            </a:extLst>
          </p:cNvPr>
          <p:cNvCxnSpPr>
            <a:cxnSpLocks/>
          </p:cNvCxnSpPr>
          <p:nvPr userDrawn="1"/>
        </p:nvCxnSpPr>
        <p:spPr>
          <a:xfrm>
            <a:off x="7468999" y="-15513"/>
            <a:ext cx="0" cy="727044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6">
            <a:extLst>
              <a:ext uri="{FF2B5EF4-FFF2-40B4-BE49-F238E27FC236}">
                <a16:creationId xmlns:a16="http://schemas.microsoft.com/office/drawing/2014/main" id="{B5142A12-06C5-45DC-81A1-B9E8801B9E7B}"/>
              </a:ext>
            </a:extLst>
          </p:cNvPr>
          <p:cNvCxnSpPr>
            <a:cxnSpLocks/>
          </p:cNvCxnSpPr>
          <p:nvPr userDrawn="1"/>
        </p:nvCxnSpPr>
        <p:spPr>
          <a:xfrm>
            <a:off x="1898422" y="5765644"/>
            <a:ext cx="0" cy="727044"/>
          </a:xfrm>
          <a:prstGeom prst="line">
            <a:avLst/>
          </a:prstGeom>
          <a:ln w="3175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9F3D12E-A93B-45C2-A2B2-BAAA6C3DC9DB}"/>
              </a:ext>
            </a:extLst>
          </p:cNvPr>
          <p:cNvSpPr/>
          <p:nvPr userDrawn="1"/>
        </p:nvSpPr>
        <p:spPr>
          <a:xfrm>
            <a:off x="0" y="361810"/>
            <a:ext cx="11172473" cy="57673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7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D1F0A47-FF7E-6B41-A774-AC7E2E1F5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Click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C66D1E-273D-9A4C-B576-949F5BD43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2033" y="6737259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F534B-143E-EC4A-8A7B-7BD7D9612EB0}" type="datetime1">
              <a:rPr lang="fr-BE" smtClean="0"/>
              <a:t>11-09-24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74D302-51BE-F147-88CE-7351CCC7D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6162" y="6737258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10AE5F-6193-9448-B2EB-5779B016C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51421" y="6145968"/>
            <a:ext cx="1221052" cy="32820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34" b="1">
                <a:solidFill>
                  <a:schemeClr val="accent1"/>
                </a:solidFill>
              </a:defRPr>
            </a:lvl1pPr>
          </a:lstStyle>
          <a:p>
            <a:fld id="{B981A7AF-A60D-244B-AFB3-9527C61DD654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581DFD2-E4B9-4618-8B39-FCAB214FCE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5843" y="361810"/>
            <a:ext cx="527421" cy="527413"/>
          </a:xfrm>
          <a:prstGeom prst="rect">
            <a:avLst/>
          </a:prstGeom>
        </p:spPr>
      </p:pic>
      <p:cxnSp>
        <p:nvCxnSpPr>
          <p:cNvPr id="13" name="Connecteur droit 11">
            <a:extLst>
              <a:ext uri="{FF2B5EF4-FFF2-40B4-BE49-F238E27FC236}">
                <a16:creationId xmlns:a16="http://schemas.microsoft.com/office/drawing/2014/main" id="{501CF8C6-E296-4452-941C-D7E138242DC3}"/>
              </a:ext>
            </a:extLst>
          </p:cNvPr>
          <p:cNvCxnSpPr>
            <a:cxnSpLocks/>
          </p:cNvCxnSpPr>
          <p:nvPr userDrawn="1"/>
        </p:nvCxnSpPr>
        <p:spPr>
          <a:xfrm>
            <a:off x="338598" y="859681"/>
            <a:ext cx="1182553" cy="0"/>
          </a:xfrm>
          <a:prstGeom prst="line">
            <a:avLst/>
          </a:prstGeom>
          <a:ln w="25400">
            <a:gradFill>
              <a:gsLst>
                <a:gs pos="0">
                  <a:srgbClr val="FFEC44"/>
                </a:gs>
                <a:gs pos="20000">
                  <a:srgbClr val="69BE28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ogo&#10;&#10;Description automatically generated with medium confidence">
            <a:extLst>
              <a:ext uri="{FF2B5EF4-FFF2-40B4-BE49-F238E27FC236}">
                <a16:creationId xmlns:a16="http://schemas.microsoft.com/office/drawing/2014/main" id="{4E222FDB-35E9-48B1-BB2F-4BB0F644D11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116" y="6179340"/>
            <a:ext cx="866191" cy="265052"/>
          </a:xfrm>
          <a:prstGeom prst="rect">
            <a:avLst/>
          </a:prstGeom>
        </p:spPr>
      </p:pic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E9D5CB41-E764-4537-801F-EC820C7EB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015" y="1232583"/>
            <a:ext cx="10478870" cy="45502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1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2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3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  <a:p>
            <a:pPr lvl="4"/>
            <a:r>
              <a:rPr lang="fr-FR"/>
              <a:t>Click to </a:t>
            </a:r>
            <a:r>
              <a:rPr lang="fr-FR" err="1"/>
              <a:t>edit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090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62" r:id="rId6"/>
    <p:sldLayoutId id="2147484049" r:id="rId7"/>
  </p:sldLayoutIdLst>
  <p:hf hdr="0" ftr="0" dt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264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Clr>
          <a:schemeClr val="accent1"/>
        </a:buClr>
        <a:buFont typeface="Wingdings" pitchFamily="2" charset="2"/>
        <a:buChar char="§"/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SzPct val="80000"/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SzPct val="70000"/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4">
          <p15:clr>
            <a:srgbClr val="F26B43"/>
          </p15:clr>
        </p15:guide>
        <p15:guide id="2" pos="7446">
          <p15:clr>
            <a:srgbClr val="F26B43"/>
          </p15:clr>
        </p15:guide>
        <p15:guide id="3" orient="horz" pos="232">
          <p15:clr>
            <a:srgbClr val="F26B43"/>
          </p15:clr>
        </p15:guide>
        <p15:guide id="4" orient="horz" pos="411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29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897" r:id="rId2"/>
    <p:sldLayoutId id="2147484065" r:id="rId3"/>
    <p:sldLayoutId id="2147483906" r:id="rId4"/>
    <p:sldLayoutId id="2147483756" r:id="rId5"/>
    <p:sldLayoutId id="2147484073" r:id="rId6"/>
  </p:sldLayoutIdLst>
  <p:hf hdr="0" ftr="0" dt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lang="en-US" sz="3024" kern="1200" baseline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8" indent="-432008" algn="l" defTabSz="864017" rtl="0" eaLnBrk="1" latinLnBrk="0" hangingPunct="1">
        <a:lnSpc>
          <a:spcPct val="90000"/>
        </a:lnSpc>
        <a:spcBef>
          <a:spcPts val="945"/>
        </a:spcBef>
        <a:buClr>
          <a:schemeClr val="accent1"/>
        </a:buClr>
        <a:buFont typeface="Wingdings" panose="05000000000000000000" pitchFamily="2" charset="2"/>
        <a:buChar char="§"/>
        <a:defRPr lang="en-US" sz="2646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Font typeface="Wingdings" panose="05000000000000000000" pitchFamily="2" charset="2"/>
        <a:buChar char="§"/>
        <a:defRPr lang="en-US" sz="2268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Font typeface="Wingdings" panose="05000000000000000000" pitchFamily="2" charset="2"/>
        <a:buChar char="§"/>
        <a:defRPr lang="en-US" sz="1890" kern="120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1566030" indent="-270005" algn="l" defTabSz="864017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Font typeface="Wingdings" panose="05000000000000000000" pitchFamily="2" charset="2"/>
        <a:buChar char="§"/>
        <a:defRPr lang="en-US" sz="1701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1998038" indent="-270005" algn="l" defTabSz="864017" rtl="0" eaLnBrk="1" latinLnBrk="0" hangingPunct="1">
        <a:lnSpc>
          <a:spcPct val="90000"/>
        </a:lnSpc>
        <a:spcBef>
          <a:spcPts val="472"/>
        </a:spcBef>
        <a:buClr>
          <a:schemeClr val="accent1"/>
        </a:buClr>
        <a:buFont typeface="Wingdings" panose="05000000000000000000" pitchFamily="2" charset="2"/>
        <a:buChar char="§"/>
        <a:defRPr lang="en-US" sz="1701" kern="1200" baseline="0" smtClean="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6C9E1-EDFD-4E11-A1E6-F5EAB170DA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BE" dirty="0"/>
              <a:t>Guillaume Fontaine, 10/09/24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DA287A-3156-4FAE-AE7E-B664A2B67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BE" dirty="0" err="1">
                <a:solidFill>
                  <a:schemeClr val="tx1"/>
                </a:solidFill>
              </a:rPr>
              <a:t>Subtitle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6824E4-1158-42D9-9EC5-9711BE79C8E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BE" dirty="0" err="1">
                <a:solidFill>
                  <a:schemeClr val="tx1"/>
                </a:solidFill>
              </a:rPr>
              <a:t>XRayTracing</a:t>
            </a:r>
            <a:r>
              <a:rPr lang="fr-BE" dirty="0">
                <a:solidFill>
                  <a:schemeClr val="tx1"/>
                </a:solidFill>
              </a:rPr>
              <a:t> Script - </a:t>
            </a:r>
            <a:r>
              <a:rPr lang="fr-BE" dirty="0" err="1">
                <a:solidFill>
                  <a:schemeClr val="tx1"/>
                </a:solidFill>
              </a:rPr>
              <a:t>Presentation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64731-1169-01CF-A877-E09A895D6ECF}"/>
              </a:ext>
            </a:extLst>
          </p:cNvPr>
          <p:cNvSpPr txBox="1"/>
          <p:nvPr/>
        </p:nvSpPr>
        <p:spPr>
          <a:xfrm>
            <a:off x="8390491" y="5348974"/>
            <a:ext cx="1471829" cy="38551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r>
              <a:rPr lang="en-US" sz="1800"/>
              <a:t>M-ID 128379</a:t>
            </a:r>
          </a:p>
        </p:txBody>
      </p:sp>
    </p:spTree>
    <p:extLst>
      <p:ext uri="{BB962C8B-B14F-4D97-AF65-F5344CB8AC3E}">
        <p14:creationId xmlns:p14="http://schemas.microsoft.com/office/powerpoint/2010/main" val="2851613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9492D7-98FA-A52D-9219-B96C2621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10</a:t>
            </a:fld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796815-E077-EA36-3C73-A5CFDCB31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A: Conversion e-g and creation a particle storage file (2)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B4C1A-7740-136D-5E3B-83348E351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5" y="1232583"/>
            <a:ext cx="7281071" cy="4550224"/>
          </a:xfrm>
        </p:spPr>
        <p:txBody>
          <a:bodyPr/>
          <a:lstStyle/>
          <a:p>
            <a:r>
              <a:rPr lang="en-US" sz="1800" dirty="0"/>
              <a:t>The generated X-ray spectrum is given here below (100 groups, logarithmic scale). The 511 keV peak is clearly visible.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D47BE-D7AD-A79A-3CE3-19C0162CF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086" y="1232582"/>
            <a:ext cx="3297943" cy="4776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CFFD8B-B08C-2FFE-CF6A-2C0E7ACD5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07" y="2236487"/>
            <a:ext cx="5934903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64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BB4E97-73DE-DD2B-4CF4-4B04E57DF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11</a:t>
            </a:fld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6CC71A-C794-7188-E8D5-0ACDA3C8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B: Computation of depth dose curves in the shell (1)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2D6EE-6745-DECC-59C1-034E981C2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To compute the depth dose curves, many dosimeters are placed in the shell. The geometry and the positioning of such dosimeters were chosen to take into account the following constraints:</a:t>
            </a:r>
          </a:p>
          <a:p>
            <a:pPr lvl="1"/>
            <a:r>
              <a:rPr lang="en-US" sz="1800" dirty="0"/>
              <a:t>The dosimeters should be large enough to optimize the computation time</a:t>
            </a:r>
          </a:p>
          <a:p>
            <a:pPr lvl="1"/>
            <a:r>
              <a:rPr lang="en-US" sz="1800" dirty="0"/>
              <a:t>The numbers of dosimeters must be limited to avoid excessive time to create the model</a:t>
            </a:r>
          </a:p>
          <a:p>
            <a:pPr lvl="1"/>
            <a:r>
              <a:rPr lang="en-US" sz="1800" dirty="0"/>
              <a:t>The discretization in Z must be sufficient to correctly map the dose curves</a:t>
            </a:r>
          </a:p>
          <a:p>
            <a:pPr lvl="1"/>
            <a:r>
              <a:rPr lang="en-US" sz="1800" dirty="0"/>
              <a:t>The discretization in phi and theta must be good enough to reflect the angular emission of the X-rays. The dependency in (phi, theta) was already studied for the creation of </a:t>
            </a:r>
            <a:r>
              <a:rPr lang="en-US" sz="1800" i="1" dirty="0"/>
              <a:t>angle2dose</a:t>
            </a:r>
            <a:r>
              <a:rPr lang="en-US" sz="1800" dirty="0"/>
              <a:t> [2] – see results here below.</a:t>
            </a:r>
            <a:endParaRPr lang="en-US" sz="1611" dirty="0"/>
          </a:p>
          <a:p>
            <a:pPr lvl="1"/>
            <a:endParaRPr lang="en-US" dirty="0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266BE20E-016C-B219-CE76-7A69A351D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432" y="3975165"/>
            <a:ext cx="3123453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56E598-F9E2-017E-E05B-875F0A4BA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799" y="3983330"/>
            <a:ext cx="3123453" cy="2160000"/>
          </a:xfrm>
          <a:prstGeom prst="rect">
            <a:avLst/>
          </a:prstGeom>
        </p:spPr>
      </p:pic>
      <p:pic>
        <p:nvPicPr>
          <p:cNvPr id="7" name="Picture 4" descr="The spherical coordinate system is more complex. It is very unlikely &#10;that you will encounter it in day-to-day situations. t is primarily used &#10;in complex science and engineering applications. For example, &#10;electrical and gravitational fields show spherical symmetry. &#10;Spherical coordinates define the position of a point by three &#10;coordinates rho (p), theta (9) and phi &#10;p is the distance from the origin (similar to r in polar coordinates), 9 is &#10;the same as the angle in polar coordinates and is the angle between &#10;the z-axis and the line from the origin to the point. &#10;Spherical Coordinates &#10;Y &#10;In the same way as converting between Cartesian and polar or &#10;cylindrical coordinates, it is possible to convert between Cartesian and spherical coordinates: &#10;c = p sin cos 9, y = p sin 4 sin 9 &#10;p2 tang = &#10;and &#10;and z = p cos 4 &#10;tan = ">
            <a:extLst>
              <a:ext uri="{FF2B5EF4-FFF2-40B4-BE49-F238E27FC236}">
                <a16:creationId xmlns:a16="http://schemas.microsoft.com/office/drawing/2014/main" id="{55BCF8E1-E74D-3651-98A0-F9D91D467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8" t="2953" b="37199"/>
          <a:stretch/>
        </p:blipFill>
        <p:spPr bwMode="auto">
          <a:xfrm>
            <a:off x="570712" y="4195934"/>
            <a:ext cx="2062083" cy="173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626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3E9A2E-03A4-6CB2-6B0D-8C3DE3A2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12</a:t>
            </a:fld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315A67-3223-E744-D354-7AE881A64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B: Computation of depth dose curves in the shell (2)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DBFA5-1F1F-01B5-A4B7-454FEBAE8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To fine tune the necessary discretization in phi and theta, the </a:t>
            </a:r>
            <a:r>
              <a:rPr lang="en-US" sz="1800" dirty="0" err="1"/>
              <a:t>Kerma</a:t>
            </a:r>
            <a:r>
              <a:rPr lang="en-US" sz="1800" dirty="0"/>
              <a:t> water was computed in two annulus positioned in the first layer the shell.</a:t>
            </a:r>
          </a:p>
          <a:p>
            <a:r>
              <a:rPr lang="en-US" sz="1800" dirty="0"/>
              <a:t>As already observed in [2], the results show the steep gradient between Phi = 0 and 20°. They also show the collimation due the Aluminum flanges starting at phi &gt; 30°. </a:t>
            </a:r>
          </a:p>
          <a:p>
            <a:endParaRPr lang="en-US" sz="18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1F438-B4BF-71F8-CA24-38CC51978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476" y="2624534"/>
            <a:ext cx="4709434" cy="333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06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DC50F-CEF8-5884-FFA9-CAB2062C1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13</a:t>
            </a:fld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0975E-5471-BB34-EFE4-A5E058253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B: Computation of depth dose curves in the shell (3)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B1E84-5E48-6281-AB6D-79DCED938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7069A7-490A-8622-694D-1A9E83278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091" y="1307228"/>
            <a:ext cx="4158689" cy="5247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0954A3-3E19-B5E1-E295-4BEB2C82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754" y="1929951"/>
            <a:ext cx="3545175" cy="45502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DC62F6-17F0-E5A5-E5D7-A506C8A77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060" y="1655912"/>
            <a:ext cx="3707019" cy="45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91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FD1A19-6EBA-9BEB-3B5E-6B3B3F4D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56" y="1225924"/>
            <a:ext cx="9575027" cy="604215"/>
          </a:xfrm>
        </p:spPr>
        <p:txBody>
          <a:bodyPr/>
          <a:lstStyle/>
          <a:p>
            <a:r>
              <a:rPr lang="en-US"/>
              <a:t>Table of 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1FC06-034F-C8AA-3323-6D378213B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6306" y="1904764"/>
            <a:ext cx="9575027" cy="3047379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Context &amp; objective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/>
              <a:t>Method</a:t>
            </a:r>
          </a:p>
          <a:p>
            <a:pPr marL="717758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1">
                    <a:lumMod val="75000"/>
                  </a:schemeClr>
                </a:solidFill>
              </a:rPr>
              <a:t>Step 1: Computation of depth dose curves with RayXpert </a:t>
            </a:r>
          </a:p>
          <a:p>
            <a:pPr marL="717758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Step 2: Kernel creation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How to create new kernels?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References</a:t>
            </a:r>
            <a:endParaRPr lang="en-US" sz="11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44C8E-D3E1-DE69-BE5D-96DFECDC60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586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3FB0A0-3F2F-1814-9960-49C15B9FA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15</a:t>
            </a:fld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296599-E992-11DD-79FE-0AAE8112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/>
              <a:t>Kernel Creation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E52935-76A0-12EC-7B2C-F6F28CC9D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97" y="1090343"/>
            <a:ext cx="10654523" cy="4550224"/>
          </a:xfrm>
        </p:spPr>
        <p:txBody>
          <a:bodyPr vert="horz" lIns="0" tIns="0" rIns="0" bIns="0" rtlCol="0" anchor="t">
            <a:normAutofit fontScale="77500" lnSpcReduction="20000"/>
          </a:bodyPr>
          <a:lstStyle/>
          <a:p>
            <a:pPr marL="215900" indent="-215900"/>
            <a:r>
              <a:rPr lang="en-US" sz="2250" dirty="0">
                <a:cs typeface="Arial" panose="020B0604020202020204"/>
              </a:rPr>
              <a:t>Two new methods : </a:t>
            </a:r>
            <a:r>
              <a:rPr lang="en-US" sz="2250" b="1" dirty="0">
                <a:cs typeface="Arial" panose="020B0604020202020204"/>
              </a:rPr>
              <a:t>Linear and RBF </a:t>
            </a:r>
          </a:p>
          <a:p>
            <a:pPr marL="215900" indent="-215900">
              <a:spcBef>
                <a:spcPts val="944"/>
              </a:spcBef>
            </a:pPr>
            <a:r>
              <a:rPr lang="en-US" sz="2250" dirty="0">
                <a:cs typeface="Arial" panose="020B0604020202020204"/>
              </a:rPr>
              <a:t>Methods creation based on data simulated in RayXpert</a:t>
            </a:r>
          </a:p>
          <a:p>
            <a:pPr marL="215900" indent="-215900">
              <a:spcBef>
                <a:spcPts val="944"/>
              </a:spcBef>
            </a:pPr>
            <a:r>
              <a:rPr lang="en-US" sz="2250" dirty="0">
                <a:cs typeface="Arial" panose="020B0604020202020204"/>
              </a:rPr>
              <a:t>Methods explanation :</a:t>
            </a:r>
          </a:p>
          <a:p>
            <a:pPr lvl="1">
              <a:spcBef>
                <a:spcPts val="944"/>
              </a:spcBef>
              <a:buFont typeface="Wingdings" panose="05000000000000000000" pitchFamily="2" charset="2"/>
              <a:buChar char="q"/>
            </a:pPr>
            <a:r>
              <a:rPr lang="en-US" sz="1850" dirty="0">
                <a:cs typeface="Arial" panose="020B0604020202020204"/>
              </a:rPr>
              <a:t>RayXpert dose data points for many (</a:t>
            </a:r>
            <a:r>
              <a:rPr lang="en-US" sz="1850" dirty="0" err="1">
                <a:cs typeface="Arial" panose="020B0604020202020204"/>
              </a:rPr>
              <a:t>theta,phi,x</a:t>
            </a:r>
            <a:r>
              <a:rPr lang="en-US" sz="1850" dirty="0">
                <a:cs typeface="Arial" panose="020B0604020202020204"/>
              </a:rPr>
              <a:t>) 3D coordinates  (x=depth*density [g/cm²])</a:t>
            </a:r>
          </a:p>
          <a:p>
            <a:pPr lvl="1">
              <a:spcBef>
                <a:spcPts val="944"/>
              </a:spcBef>
              <a:buFont typeface="Wingdings" panose="05000000000000000000" pitchFamily="2" charset="2"/>
              <a:buChar char="q"/>
            </a:pPr>
            <a:r>
              <a:rPr lang="en-US" sz="1850" dirty="0">
                <a:cs typeface="Arial" panose="020B0604020202020204"/>
              </a:rPr>
              <a:t>Interpolation :</a:t>
            </a:r>
          </a:p>
          <a:p>
            <a:pPr marL="1206917" lvl="2" indent="-342900">
              <a:spcBef>
                <a:spcPts val="944"/>
              </a:spcBef>
              <a:buFont typeface="+mj-lt"/>
              <a:buAutoNum type="arabicParenR"/>
            </a:pPr>
            <a:r>
              <a:rPr lang="en-US" sz="1661" b="1" dirty="0">
                <a:cs typeface="Arial" panose="020B0604020202020204"/>
              </a:rPr>
              <a:t>Linear Method : </a:t>
            </a:r>
          </a:p>
          <a:p>
            <a:pPr lvl="3">
              <a:spcBef>
                <a:spcPts val="944"/>
              </a:spcBef>
              <a:buFont typeface="Wingdings" panose="05000000000000000000" pitchFamily="2" charset="2"/>
              <a:buChar char="§"/>
            </a:pPr>
            <a:r>
              <a:rPr lang="en-US" sz="1661" dirty="0">
                <a:cs typeface="Arial" panose="020B0604020202020204"/>
              </a:rPr>
              <a:t>Creation of linear interpolator of 3D data points with any new point (</a:t>
            </a:r>
            <a:r>
              <a:rPr lang="en-US" sz="1661" dirty="0" err="1">
                <a:cs typeface="Arial" panose="020B0604020202020204"/>
              </a:rPr>
              <a:t>theta’,phi’,x</a:t>
            </a:r>
            <a:r>
              <a:rPr lang="en-US" sz="1661" dirty="0">
                <a:cs typeface="Arial" panose="020B0604020202020204"/>
              </a:rPr>
              <a:t>’) using ‘</a:t>
            </a:r>
            <a:r>
              <a:rPr lang="en-US" sz="1661" dirty="0" err="1">
                <a:cs typeface="Arial" panose="020B0604020202020204"/>
              </a:rPr>
              <a:t>LinearNDInterpolator</a:t>
            </a:r>
            <a:r>
              <a:rPr lang="en-US" sz="1661" dirty="0">
                <a:cs typeface="Arial" panose="020B0604020202020204"/>
              </a:rPr>
              <a:t>’ from </a:t>
            </a:r>
            <a:r>
              <a:rPr lang="en-US" sz="1661" dirty="0" err="1">
                <a:cs typeface="Arial" panose="020B0604020202020204"/>
              </a:rPr>
              <a:t>scipy</a:t>
            </a:r>
            <a:r>
              <a:rPr lang="en-US" sz="1661" dirty="0">
                <a:cs typeface="Arial" panose="020B0604020202020204"/>
              </a:rPr>
              <a:t>.</a:t>
            </a:r>
          </a:p>
          <a:p>
            <a:pPr lvl="3">
              <a:spcBef>
                <a:spcPts val="944"/>
              </a:spcBef>
              <a:buFont typeface="Wingdings" panose="05000000000000000000" pitchFamily="2" charset="2"/>
              <a:buChar char="§"/>
            </a:pPr>
            <a:r>
              <a:rPr lang="en-US" sz="1661" dirty="0">
                <a:cs typeface="Arial" panose="020B0604020202020204"/>
              </a:rPr>
              <a:t>Precomputation of interpolation for a well refine grid of (</a:t>
            </a:r>
            <a:r>
              <a:rPr lang="en-US" sz="1661" dirty="0" err="1">
                <a:cs typeface="Arial" panose="020B0604020202020204"/>
              </a:rPr>
              <a:t>theta,phi,x</a:t>
            </a:r>
            <a:r>
              <a:rPr lang="en-US" sz="1661" dirty="0">
                <a:cs typeface="Arial" panose="020B0604020202020204"/>
              </a:rPr>
              <a:t>) coordinates saved in .</a:t>
            </a:r>
            <a:r>
              <a:rPr lang="en-US" sz="1661" dirty="0" err="1">
                <a:cs typeface="Arial" panose="020B0604020202020204"/>
              </a:rPr>
              <a:t>pkl</a:t>
            </a:r>
            <a:r>
              <a:rPr lang="en-US" sz="1661" dirty="0">
                <a:cs typeface="Arial" panose="020B0604020202020204"/>
              </a:rPr>
              <a:t> format</a:t>
            </a:r>
          </a:p>
          <a:p>
            <a:pPr marL="1206917" lvl="2" indent="-342900">
              <a:spcBef>
                <a:spcPts val="944"/>
              </a:spcBef>
              <a:buFont typeface="+mj-lt"/>
              <a:buAutoNum type="arabicParenR"/>
            </a:pPr>
            <a:r>
              <a:rPr lang="en-US" sz="1661" b="1" dirty="0">
                <a:cs typeface="Arial" panose="020B0604020202020204"/>
              </a:rPr>
              <a:t>RBF Method : </a:t>
            </a:r>
          </a:p>
          <a:p>
            <a:pPr lvl="3">
              <a:spcBef>
                <a:spcPts val="944"/>
              </a:spcBef>
              <a:buFont typeface="Wingdings" panose="05000000000000000000" pitchFamily="2" charset="2"/>
              <a:buChar char="§"/>
            </a:pPr>
            <a:r>
              <a:rPr lang="en-US" sz="1661" dirty="0">
                <a:cs typeface="Arial" panose="020B0604020202020204"/>
              </a:rPr>
              <a:t>Fitting depth dose curves for all (</a:t>
            </a:r>
            <a:r>
              <a:rPr lang="en-US" sz="1661" dirty="0" err="1">
                <a:cs typeface="Arial" panose="020B0604020202020204"/>
              </a:rPr>
              <a:t>theta,phi</a:t>
            </a:r>
            <a:r>
              <a:rPr lang="en-US" sz="1661" dirty="0">
                <a:cs typeface="Arial" panose="020B0604020202020204"/>
              </a:rPr>
              <a:t>) simulated data with parameters x0, a, d and e</a:t>
            </a:r>
          </a:p>
          <a:p>
            <a:pPr lvl="3">
              <a:spcBef>
                <a:spcPts val="944"/>
              </a:spcBef>
              <a:buFont typeface="Wingdings" panose="05000000000000000000" pitchFamily="2" charset="2"/>
              <a:buChar char="§"/>
            </a:pPr>
            <a:r>
              <a:rPr lang="en-US" sz="1661" dirty="0">
                <a:cs typeface="Arial" panose="020B0604020202020204"/>
              </a:rPr>
              <a:t>Depth curve : </a:t>
            </a:r>
          </a:p>
          <a:p>
            <a:pPr lvl="4">
              <a:spcBef>
                <a:spcPts val="944"/>
              </a:spcBef>
              <a:buFont typeface="Courier New" panose="02070309020205020404" pitchFamily="49" charset="0"/>
              <a:buChar char="o"/>
            </a:pPr>
            <a:r>
              <a:rPr lang="en-US" sz="1661" dirty="0">
                <a:cs typeface="Arial" panose="020B0604020202020204"/>
              </a:rPr>
              <a:t>If x &gt;= x0 : Dose(x) = d*exp(-e*x)</a:t>
            </a:r>
          </a:p>
          <a:p>
            <a:pPr lvl="4">
              <a:spcBef>
                <a:spcPts val="944"/>
              </a:spcBef>
              <a:buFont typeface="Courier New" panose="02070309020205020404" pitchFamily="49" charset="0"/>
              <a:buChar char="o"/>
            </a:pPr>
            <a:r>
              <a:rPr lang="en-US" sz="1661" dirty="0">
                <a:cs typeface="Arial" panose="020B0604020202020204"/>
              </a:rPr>
              <a:t>If x &lt; x0 : Dose(x) = ax²+bx+c with b and c defined such that Dose(x) and its derivative are continuous </a:t>
            </a:r>
          </a:p>
          <a:p>
            <a:pPr lvl="3">
              <a:spcBef>
                <a:spcPts val="944"/>
              </a:spcBef>
              <a:buFont typeface="Wingdings" panose="05000000000000000000" pitchFamily="2" charset="2"/>
              <a:buChar char="§"/>
            </a:pPr>
            <a:r>
              <a:rPr lang="en-US" sz="1661" dirty="0">
                <a:cs typeface="Arial" panose="020B0604020202020204"/>
              </a:rPr>
              <a:t>Interpolation of x0, a, d and e respectively for all (</a:t>
            </a:r>
            <a:r>
              <a:rPr lang="en-US" sz="1661" dirty="0" err="1">
                <a:cs typeface="Arial" panose="020B0604020202020204"/>
              </a:rPr>
              <a:t>theta,phi</a:t>
            </a:r>
            <a:r>
              <a:rPr lang="en-US" sz="1661" dirty="0">
                <a:cs typeface="Arial" panose="020B0604020202020204"/>
              </a:rPr>
              <a:t>) coordinates using RBF (Radial Basis Function) technique</a:t>
            </a:r>
          </a:p>
          <a:p>
            <a:pPr lvl="3">
              <a:spcBef>
                <a:spcPts val="944"/>
              </a:spcBef>
              <a:buFont typeface="Wingdings" panose="05000000000000000000" pitchFamily="2" charset="2"/>
              <a:buChar char="§"/>
            </a:pPr>
            <a:r>
              <a:rPr lang="en-US" sz="1661" dirty="0">
                <a:cs typeface="Arial" panose="020B0604020202020204"/>
              </a:rPr>
              <a:t>save 4 RBF functions in .</a:t>
            </a:r>
            <a:r>
              <a:rPr lang="en-US" sz="1661" dirty="0" err="1">
                <a:cs typeface="Arial" panose="020B0604020202020204"/>
              </a:rPr>
              <a:t>pkl</a:t>
            </a:r>
            <a:r>
              <a:rPr lang="en-US" sz="1661" dirty="0">
                <a:cs typeface="Arial" panose="020B0604020202020204"/>
              </a:rPr>
              <a:t> format</a:t>
            </a:r>
            <a:endParaRPr lang="en-US" sz="1850" dirty="0">
              <a:cs typeface="Arial" panose="020B0604020202020204"/>
            </a:endParaRPr>
          </a:p>
          <a:p>
            <a:pPr lvl="1">
              <a:spcBef>
                <a:spcPts val="944"/>
              </a:spcBef>
              <a:buFont typeface="Wingdings" panose="05000000000000000000" pitchFamily="2" charset="2"/>
              <a:buChar char="q"/>
            </a:pPr>
            <a:r>
              <a:rPr lang="en-US" sz="1850" dirty="0">
                <a:cs typeface="Arial" panose="020B0604020202020204"/>
              </a:rPr>
              <a:t>Saving and Loading RBF functions or precomputed data for dose computation in </a:t>
            </a:r>
            <a:r>
              <a:rPr lang="en-US" sz="1850" dirty="0" err="1">
                <a:cs typeface="Arial" panose="020B0604020202020204"/>
              </a:rPr>
              <a:t>XRayTracing</a:t>
            </a:r>
            <a:endParaRPr lang="en-US" sz="1661" dirty="0">
              <a:cs typeface="Arial" panose="020B0604020202020204"/>
            </a:endParaRPr>
          </a:p>
          <a:p>
            <a:pPr marL="1296025" lvl="3" indent="0">
              <a:spcBef>
                <a:spcPts val="944"/>
              </a:spcBef>
              <a:buNone/>
            </a:pPr>
            <a:endParaRPr lang="en-US" sz="1661" dirty="0">
              <a:cs typeface="Arial" panose="020B0604020202020204"/>
            </a:endParaRPr>
          </a:p>
          <a:p>
            <a:pPr marL="1296025" lvl="3" indent="0">
              <a:spcBef>
                <a:spcPts val="944"/>
              </a:spcBef>
              <a:buNone/>
            </a:pPr>
            <a:endParaRPr lang="en-US" sz="1661" dirty="0">
              <a:cs typeface="Arial" panose="020B0604020202020204"/>
            </a:endParaRPr>
          </a:p>
          <a:p>
            <a:pPr lvl="3">
              <a:spcBef>
                <a:spcPts val="944"/>
              </a:spcBef>
              <a:buFont typeface="Wingdings" panose="05000000000000000000" pitchFamily="2" charset="2"/>
              <a:buChar char="§"/>
            </a:pPr>
            <a:endParaRPr lang="en-US" sz="1661" dirty="0">
              <a:cs typeface="Arial" panose="020B0604020202020204"/>
            </a:endParaRPr>
          </a:p>
          <a:p>
            <a:pPr marL="1079500" lvl="2" indent="-215900">
              <a:spcBef>
                <a:spcPts val="944"/>
              </a:spcBef>
              <a:buAutoNum type="arabicParenR"/>
            </a:pPr>
            <a:endParaRPr lang="en-US" sz="1700" dirty="0">
              <a:cs typeface="Arial" panose="020B0604020202020204"/>
            </a:endParaRPr>
          </a:p>
          <a:p>
            <a:pPr marL="889000" lvl="1" indent="-457200">
              <a:spcBef>
                <a:spcPts val="944"/>
              </a:spcBef>
              <a:buAutoNum type="arabicParenR"/>
            </a:pPr>
            <a:endParaRPr lang="en-US" sz="1850" dirty="0">
              <a:cs typeface="Arial" panose="020B0604020202020204"/>
            </a:endParaRPr>
          </a:p>
          <a:p>
            <a:pPr marL="863600" lvl="2" indent="0">
              <a:spcBef>
                <a:spcPts val="944"/>
              </a:spcBef>
              <a:buNone/>
            </a:pPr>
            <a:endParaRPr lang="en-US" sz="1700" dirty="0">
              <a:cs typeface="Arial" panose="020B0604020202020204"/>
            </a:endParaRPr>
          </a:p>
          <a:p>
            <a:pPr marL="215900" indent="-215900">
              <a:spcBef>
                <a:spcPts val="944"/>
              </a:spcBef>
            </a:pPr>
            <a:endParaRPr lang="en-US" sz="2250" dirty="0">
              <a:cs typeface="Arial" panose="020B0604020202020204"/>
            </a:endParaRPr>
          </a:p>
          <a:p>
            <a:pPr marL="215900" indent="-215900">
              <a:spcBef>
                <a:spcPts val="944"/>
              </a:spcBef>
            </a:pPr>
            <a:endParaRPr lang="en-US" sz="2250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34901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D190EB-4BEC-F4A2-7C9C-8D1DFBA6E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16</a:t>
            </a:fld>
            <a:endParaRPr lang="fr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4EAFC9-698F-204A-AE9C-8FB9B6EE6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5" y="1232583"/>
            <a:ext cx="10482545" cy="4550224"/>
          </a:xfrm>
        </p:spPr>
        <p:txBody>
          <a:bodyPr/>
          <a:lstStyle/>
          <a:p>
            <a:r>
              <a:rPr lang="fr-BE" err="1"/>
              <a:t>Possibility</a:t>
            </a:r>
            <a:r>
              <a:rPr lang="fr-BE"/>
              <a:t> of </a:t>
            </a:r>
            <a:r>
              <a:rPr lang="fr-BE" err="1"/>
              <a:t>visualizing</a:t>
            </a:r>
            <a:r>
              <a:rPr lang="fr-BE"/>
              <a:t> </a:t>
            </a:r>
            <a:r>
              <a:rPr lang="fr-BE" err="1"/>
              <a:t>depth</a:t>
            </a:r>
            <a:r>
              <a:rPr lang="fr-BE"/>
              <a:t> dose </a:t>
            </a:r>
            <a:r>
              <a:rPr lang="fr-BE" err="1"/>
              <a:t>curves</a:t>
            </a:r>
            <a:r>
              <a:rPr lang="fr-BE"/>
              <a:t> for </a:t>
            </a:r>
            <a:r>
              <a:rPr lang="fr-BE" err="1"/>
              <a:t>both</a:t>
            </a:r>
            <a:r>
              <a:rPr lang="fr-BE"/>
              <a:t> </a:t>
            </a:r>
            <a:r>
              <a:rPr lang="fr-BE" err="1"/>
              <a:t>methods</a:t>
            </a:r>
            <a:r>
              <a:rPr lang="fr-BE"/>
              <a:t> </a:t>
            </a:r>
            <a:r>
              <a:rPr lang="fr-BE" err="1"/>
              <a:t>after</a:t>
            </a:r>
            <a:r>
              <a:rPr lang="fr-BE"/>
              <a:t> </a:t>
            </a:r>
            <a:r>
              <a:rPr lang="fr-BE" err="1"/>
              <a:t>creation</a:t>
            </a:r>
            <a:endParaRPr lang="fr-BE"/>
          </a:p>
          <a:p>
            <a:r>
              <a:rPr lang="fr-BE" err="1"/>
              <a:t>Depth</a:t>
            </a:r>
            <a:r>
              <a:rPr lang="fr-BE"/>
              <a:t> dose </a:t>
            </a:r>
            <a:r>
              <a:rPr lang="fr-BE" err="1"/>
              <a:t>curves</a:t>
            </a:r>
            <a:r>
              <a:rPr lang="fr-BE"/>
              <a:t> for </a:t>
            </a:r>
            <a:r>
              <a:rPr lang="fr-BE" err="1"/>
              <a:t>different</a:t>
            </a:r>
            <a:r>
              <a:rPr lang="fr-BE"/>
              <a:t> phi values : </a:t>
            </a:r>
            <a:r>
              <a:rPr lang="fr-BE" err="1"/>
              <a:t>Both</a:t>
            </a:r>
            <a:r>
              <a:rPr lang="fr-BE"/>
              <a:t> </a:t>
            </a:r>
            <a:r>
              <a:rPr lang="fr-BE" err="1"/>
              <a:t>methods</a:t>
            </a:r>
            <a:r>
              <a:rPr lang="fr-BE"/>
              <a:t> </a:t>
            </a:r>
            <a:r>
              <a:rPr lang="fr-BE" err="1"/>
              <a:t>highly</a:t>
            </a:r>
            <a:r>
              <a:rPr lang="fr-BE"/>
              <a:t> relevant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A9AE8D3-FC50-65FA-5932-6CC3BEF25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</p:spPr>
        <p:txBody>
          <a:bodyPr/>
          <a:lstStyle/>
          <a:p>
            <a:r>
              <a:rPr lang="en-US" sz="2600"/>
              <a:t>Kernel Creation</a:t>
            </a:r>
            <a:endParaRPr lang="en-US"/>
          </a:p>
        </p:txBody>
      </p:sp>
      <p:pic>
        <p:nvPicPr>
          <p:cNvPr id="8" name="Picture 7" descr="A graph of different curves&#10;&#10;Description automatically generated">
            <a:extLst>
              <a:ext uri="{FF2B5EF4-FFF2-40B4-BE49-F238E27FC236}">
                <a16:creationId xmlns:a16="http://schemas.microsoft.com/office/drawing/2014/main" id="{6D584958-C80D-9694-612C-41391AA3E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41" y="2190988"/>
            <a:ext cx="4296649" cy="3222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D13817-2462-3F3E-1BF5-0A5284AE2A97}"/>
              </a:ext>
            </a:extLst>
          </p:cNvPr>
          <p:cNvSpPr txBox="1"/>
          <p:nvPr/>
        </p:nvSpPr>
        <p:spPr>
          <a:xfrm>
            <a:off x="1952449" y="5480542"/>
            <a:ext cx="240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800" b="1" err="1"/>
              <a:t>Linear</a:t>
            </a:r>
            <a:r>
              <a:rPr lang="fr-BE" sz="1800" b="1"/>
              <a:t> Method</a:t>
            </a:r>
          </a:p>
        </p:txBody>
      </p:sp>
      <p:pic>
        <p:nvPicPr>
          <p:cNvPr id="11" name="Picture 10" descr="A graph of different curves">
            <a:extLst>
              <a:ext uri="{FF2B5EF4-FFF2-40B4-BE49-F238E27FC236}">
                <a16:creationId xmlns:a16="http://schemas.microsoft.com/office/drawing/2014/main" id="{34A83535-56C1-A9E6-EDDF-FB470A6C9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00" y="2227847"/>
            <a:ext cx="4296649" cy="32224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412E33-A98D-41C6-C8AD-2384334F6259}"/>
              </a:ext>
            </a:extLst>
          </p:cNvPr>
          <p:cNvSpPr txBox="1"/>
          <p:nvPr/>
        </p:nvSpPr>
        <p:spPr>
          <a:xfrm>
            <a:off x="7162769" y="5453609"/>
            <a:ext cx="240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800" b="1"/>
              <a:t>RBF Method</a:t>
            </a:r>
          </a:p>
        </p:txBody>
      </p:sp>
    </p:spTree>
    <p:extLst>
      <p:ext uri="{BB962C8B-B14F-4D97-AF65-F5344CB8AC3E}">
        <p14:creationId xmlns:p14="http://schemas.microsoft.com/office/powerpoint/2010/main" val="3172264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3181B-0C1C-D213-A477-C00CE51A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17</a:t>
            </a:fld>
            <a:endParaRPr lang="fr-FR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0C29537-8B0A-00CB-3F94-2B9224862E87}"/>
              </a:ext>
            </a:extLst>
          </p:cNvPr>
          <p:cNvSpPr txBox="1">
            <a:spLocks/>
          </p:cNvSpPr>
          <p:nvPr/>
        </p:nvSpPr>
        <p:spPr>
          <a:xfrm>
            <a:off x="9951421" y="6145968"/>
            <a:ext cx="1221052" cy="32820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fr-FR"/>
            </a:defPPr>
            <a:lvl1pPr marL="0" algn="r" defTabSz="864017" rtl="0" eaLnBrk="1" latinLnBrk="0" hangingPunct="1">
              <a:defRPr sz="1134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32008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017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25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033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41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050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24058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6066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81A7AF-A60D-244B-AFB3-9527C61DD654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4C317A9-6F8F-C35F-A7D9-184B743C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5" y="1232583"/>
            <a:ext cx="10685745" cy="4550224"/>
          </a:xfrm>
        </p:spPr>
        <p:txBody>
          <a:bodyPr/>
          <a:lstStyle/>
          <a:p>
            <a:r>
              <a:rPr lang="fr-BE" err="1"/>
              <a:t>Possibility</a:t>
            </a:r>
            <a:r>
              <a:rPr lang="fr-BE"/>
              <a:t> of </a:t>
            </a:r>
            <a:r>
              <a:rPr lang="fr-BE" err="1"/>
              <a:t>visualizing</a:t>
            </a:r>
            <a:r>
              <a:rPr lang="fr-BE"/>
              <a:t> RBF </a:t>
            </a:r>
            <a:r>
              <a:rPr lang="fr-BE" err="1"/>
              <a:t>parameters</a:t>
            </a:r>
            <a:r>
              <a:rPr lang="fr-BE"/>
              <a:t> like ‘d’ (</a:t>
            </a:r>
            <a:r>
              <a:rPr lang="fr-BE" err="1"/>
              <a:t>also</a:t>
            </a:r>
            <a:r>
              <a:rPr lang="fr-BE"/>
              <a:t> </a:t>
            </a:r>
            <a:r>
              <a:rPr lang="fr-BE" err="1"/>
              <a:t>named</a:t>
            </a:r>
            <a:r>
              <a:rPr lang="fr-BE"/>
              <a:t> ‘D0’)</a:t>
            </a:r>
          </a:p>
          <a:p>
            <a:r>
              <a:rPr lang="fr-BE"/>
              <a:t>D0 </a:t>
            </a:r>
            <a:r>
              <a:rPr lang="fr-BE" err="1"/>
              <a:t>curves</a:t>
            </a:r>
            <a:r>
              <a:rPr lang="fr-BE"/>
              <a:t> </a:t>
            </a:r>
            <a:r>
              <a:rPr lang="fr-BE" err="1"/>
              <a:t>when</a:t>
            </a:r>
            <a:r>
              <a:rPr lang="fr-BE"/>
              <a:t> </a:t>
            </a:r>
            <a:r>
              <a:rPr lang="fr-BE" err="1"/>
              <a:t>varying</a:t>
            </a:r>
            <a:r>
              <a:rPr lang="fr-BE"/>
              <a:t> </a:t>
            </a:r>
            <a:r>
              <a:rPr lang="fr-BE" err="1"/>
              <a:t>theta</a:t>
            </a:r>
            <a:r>
              <a:rPr lang="fr-BE"/>
              <a:t> and phi : </a:t>
            </a:r>
            <a:r>
              <a:rPr lang="fr-BE" err="1"/>
              <a:t>tendencies</a:t>
            </a:r>
            <a:r>
              <a:rPr lang="fr-BE"/>
              <a:t> </a:t>
            </a:r>
            <a:r>
              <a:rPr lang="fr-BE" err="1"/>
              <a:t>similar</a:t>
            </a:r>
            <a:r>
              <a:rPr lang="fr-BE"/>
              <a:t> to Angle2Dose </a:t>
            </a:r>
            <a:r>
              <a:rPr lang="fr-BE" err="1"/>
              <a:t>ones</a:t>
            </a:r>
            <a:endParaRPr lang="fr-BE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75D3D00-2097-932A-DCB2-1B2735C8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</p:spPr>
        <p:txBody>
          <a:bodyPr/>
          <a:lstStyle/>
          <a:p>
            <a:r>
              <a:rPr lang="en-US" sz="2600"/>
              <a:t>Kernel Creation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35AA6-9FFE-899F-A446-AB1074D629A6}"/>
              </a:ext>
            </a:extLst>
          </p:cNvPr>
          <p:cNvSpPr txBox="1"/>
          <p:nvPr/>
        </p:nvSpPr>
        <p:spPr>
          <a:xfrm>
            <a:off x="4683729" y="5595056"/>
            <a:ext cx="240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800" b="1"/>
              <a:t>RBF Method</a:t>
            </a:r>
          </a:p>
        </p:txBody>
      </p:sp>
      <p:pic>
        <p:nvPicPr>
          <p:cNvPr id="14" name="Picture 13" descr="A graph of different colored lines">
            <a:extLst>
              <a:ext uri="{FF2B5EF4-FFF2-40B4-BE49-F238E27FC236}">
                <a16:creationId xmlns:a16="http://schemas.microsoft.com/office/drawing/2014/main" id="{E3CFDEA4-D95A-6EE0-501F-2B99DE34A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764" y="2059964"/>
            <a:ext cx="7298255" cy="353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3181B-0C1C-D213-A477-C00CE51A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18</a:t>
            </a:fld>
            <a:endParaRPr lang="fr-FR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0C29537-8B0A-00CB-3F94-2B9224862E87}"/>
              </a:ext>
            </a:extLst>
          </p:cNvPr>
          <p:cNvSpPr txBox="1">
            <a:spLocks/>
          </p:cNvSpPr>
          <p:nvPr/>
        </p:nvSpPr>
        <p:spPr>
          <a:xfrm>
            <a:off x="9951421" y="6145968"/>
            <a:ext cx="1221052" cy="32820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fr-FR"/>
            </a:defPPr>
            <a:lvl1pPr marL="0" algn="r" defTabSz="864017" rtl="0" eaLnBrk="1" latinLnBrk="0" hangingPunct="1">
              <a:defRPr sz="1134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32008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017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25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033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41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050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24058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6066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81A7AF-A60D-244B-AFB3-9527C61DD654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4C317A9-6F8F-C35F-A7D9-184B743C6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5" y="1232583"/>
            <a:ext cx="10685745" cy="4550224"/>
          </a:xfrm>
        </p:spPr>
        <p:txBody>
          <a:bodyPr vert="horz" lIns="0" tIns="0" rIns="0" bIns="0" rtlCol="0" anchor="t">
            <a:normAutofit/>
          </a:bodyPr>
          <a:lstStyle/>
          <a:p>
            <a:pPr marL="215900" indent="-215900"/>
            <a:r>
              <a:rPr lang="fr-BE" sz="2250" dirty="0" err="1"/>
              <a:t>Possibility</a:t>
            </a:r>
            <a:r>
              <a:rPr lang="fr-BE" sz="2250" dirty="0"/>
              <a:t> of </a:t>
            </a:r>
            <a:r>
              <a:rPr lang="fr-BE" sz="2250" dirty="0" err="1"/>
              <a:t>visualizing</a:t>
            </a:r>
            <a:r>
              <a:rPr lang="fr-BE" sz="2250" dirty="0"/>
              <a:t> RBF </a:t>
            </a:r>
            <a:r>
              <a:rPr lang="fr-BE" sz="2250" dirty="0" err="1"/>
              <a:t>parameters</a:t>
            </a:r>
            <a:r>
              <a:rPr lang="fr-BE" sz="2250" dirty="0"/>
              <a:t> like ‘e’ (</a:t>
            </a:r>
            <a:r>
              <a:rPr lang="fr-BE" sz="2250" dirty="0" err="1"/>
              <a:t>also</a:t>
            </a:r>
            <a:r>
              <a:rPr lang="fr-BE" sz="2250" dirty="0"/>
              <a:t> </a:t>
            </a:r>
            <a:r>
              <a:rPr lang="fr-BE" sz="2250" dirty="0" err="1"/>
              <a:t>named</a:t>
            </a:r>
            <a:r>
              <a:rPr lang="fr-BE" sz="2250" dirty="0"/>
              <a:t> ‘Mu0’)</a:t>
            </a:r>
            <a:endParaRPr lang="en-US" sz="2250" dirty="0"/>
          </a:p>
          <a:p>
            <a:pPr marL="215900" indent="-215900"/>
            <a:r>
              <a:rPr lang="fr-BE" sz="2250" dirty="0"/>
              <a:t>Mu0 </a:t>
            </a:r>
            <a:r>
              <a:rPr lang="fr-BE" sz="2250" dirty="0" err="1"/>
              <a:t>curves</a:t>
            </a:r>
            <a:r>
              <a:rPr lang="fr-BE" sz="2250" dirty="0"/>
              <a:t> </a:t>
            </a:r>
            <a:r>
              <a:rPr lang="fr-BE" sz="2250" dirty="0" err="1"/>
              <a:t>when</a:t>
            </a:r>
            <a:r>
              <a:rPr lang="fr-BE" sz="2250" dirty="0"/>
              <a:t> </a:t>
            </a:r>
            <a:r>
              <a:rPr lang="fr-BE" sz="2250" dirty="0" err="1"/>
              <a:t>varying</a:t>
            </a:r>
            <a:r>
              <a:rPr lang="fr-BE" sz="2250" dirty="0"/>
              <a:t> </a:t>
            </a:r>
            <a:r>
              <a:rPr lang="fr-BE" sz="2250" dirty="0" err="1"/>
              <a:t>theta</a:t>
            </a:r>
            <a:r>
              <a:rPr lang="fr-BE" sz="2250" dirty="0"/>
              <a:t> and phi : </a:t>
            </a:r>
            <a:r>
              <a:rPr lang="fr-BE" sz="2250" dirty="0" err="1"/>
              <a:t>similar</a:t>
            </a:r>
            <a:r>
              <a:rPr lang="fr-BE" sz="2250" dirty="0"/>
              <a:t> to Angle2Dose for </a:t>
            </a:r>
            <a:r>
              <a:rPr lang="fr-BE" sz="2250" dirty="0" err="1"/>
              <a:t>small</a:t>
            </a:r>
            <a:r>
              <a:rPr lang="fr-BE" sz="2250" dirty="0"/>
              <a:t> </a:t>
            </a:r>
            <a:r>
              <a:rPr lang="fr-BE" sz="2250" dirty="0" err="1"/>
              <a:t>phi’s</a:t>
            </a:r>
            <a:endParaRPr lang="fr-BE" sz="2250" dirty="0">
              <a:cs typeface="Arial" panose="020B0604020202020204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75D3D00-2097-932A-DCB2-1B2735C8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98" y="345010"/>
            <a:ext cx="10176987" cy="527050"/>
          </a:xfrm>
        </p:spPr>
        <p:txBody>
          <a:bodyPr/>
          <a:lstStyle/>
          <a:p>
            <a:r>
              <a:rPr lang="en-US" sz="2600"/>
              <a:t>Kernel Creation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35AA6-9FFE-899F-A446-AB1074D629A6}"/>
              </a:ext>
            </a:extLst>
          </p:cNvPr>
          <p:cNvSpPr txBox="1"/>
          <p:nvPr/>
        </p:nvSpPr>
        <p:spPr>
          <a:xfrm>
            <a:off x="4683729" y="5595056"/>
            <a:ext cx="240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800" b="1"/>
              <a:t>RBF Method</a:t>
            </a:r>
          </a:p>
        </p:txBody>
      </p:sp>
      <p:pic>
        <p:nvPicPr>
          <p:cNvPr id="3" name="Picture 2" descr="A graph of different values&#10;&#10;Description automatically generated">
            <a:extLst>
              <a:ext uri="{FF2B5EF4-FFF2-40B4-BE49-F238E27FC236}">
                <a16:creationId xmlns:a16="http://schemas.microsoft.com/office/drawing/2014/main" id="{6D633515-3246-39D7-B1C8-7557711435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-267"/>
          <a:stretch/>
        </p:blipFill>
        <p:spPr>
          <a:xfrm>
            <a:off x="1410076" y="2005943"/>
            <a:ext cx="7256946" cy="358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09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FD1A19-6EBA-9BEB-3B5E-6B3B3F4D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421" y="1160529"/>
            <a:ext cx="9575027" cy="604215"/>
          </a:xfrm>
        </p:spPr>
        <p:txBody>
          <a:bodyPr/>
          <a:lstStyle/>
          <a:p>
            <a:r>
              <a:rPr lang="en-US"/>
              <a:t>Table of 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1FC06-034F-C8AA-3323-6D378213B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6306" y="1904764"/>
            <a:ext cx="9575027" cy="3047379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Context &amp; objective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Method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/>
              <a:t>Results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How to create new kernels?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References</a:t>
            </a:r>
            <a:endParaRPr lang="en-US" sz="11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44C8E-D3E1-DE69-BE5D-96DFECDC60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082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FD1A19-6EBA-9BEB-3B5E-6B3B3F4D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421" y="1160529"/>
            <a:ext cx="9575027" cy="604215"/>
          </a:xfrm>
        </p:spPr>
        <p:txBody>
          <a:bodyPr/>
          <a:lstStyle/>
          <a:p>
            <a:r>
              <a:rPr lang="en-US"/>
              <a:t>Table of 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1FC06-034F-C8AA-3323-6D378213B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6306" y="1904764"/>
            <a:ext cx="9575027" cy="3047379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Context &amp; objective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Description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Performances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Live Demo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Conclusion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References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44C8E-D3E1-DE69-BE5D-96DFECDC60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6511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CF1D6-18F5-A65E-6EE4-D468D20D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20</a:t>
            </a:fld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679C69-BCDD-2BFA-0B98-98308F89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Single Side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CA1CB-5256-A832-A68B-A6FE5FD9D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XRayTracing</a:t>
            </a:r>
            <a:r>
              <a:rPr lang="en-US"/>
              <a:t> Single Side Results on Citrus_V03  set up for different methods </a:t>
            </a:r>
          </a:p>
          <a:p>
            <a:r>
              <a:rPr lang="en-US"/>
              <a:t>Comparison dose results between methods with RayXpert simulated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All methods relatively close to RayXpert results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RBF method seems the best for all X, Y and Z profiles and also the smoothest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We see Angle2Dose over-predict the dose for shallow depths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/>
          </a:p>
          <a:p>
            <a:pPr lvl="1">
              <a:buFont typeface="Courier New" panose="02070309020205020404" pitchFamily="49" charset="0"/>
              <a:buChar char="o"/>
            </a:pPr>
            <a:endParaRPr lang="en-US"/>
          </a:p>
          <a:p>
            <a:endParaRPr lang="en-US"/>
          </a:p>
        </p:txBody>
      </p:sp>
      <p:pic>
        <p:nvPicPr>
          <p:cNvPr id="6" name="Picture 5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231FB8FE-9E0E-6C8D-208B-19011198F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012" y="3004152"/>
            <a:ext cx="3704873" cy="2778655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22068C4-D43A-C470-E041-CC30ADE57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329" y="3052623"/>
            <a:ext cx="3575620" cy="2681715"/>
          </a:xfrm>
          <a:prstGeom prst="rect">
            <a:avLst/>
          </a:prstGeom>
        </p:spPr>
      </p:pic>
      <p:pic>
        <p:nvPicPr>
          <p:cNvPr id="10" name="Picture 9" descr="A graph of different colored lines">
            <a:extLst>
              <a:ext uri="{FF2B5EF4-FFF2-40B4-BE49-F238E27FC236}">
                <a16:creationId xmlns:a16="http://schemas.microsoft.com/office/drawing/2014/main" id="{1E621C0A-2F8A-4E4C-2319-5469133B0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4" y="3052623"/>
            <a:ext cx="3575620" cy="268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06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CF1D6-18F5-A65E-6EE4-D468D20D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21</a:t>
            </a:fld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679C69-BCDD-2BFA-0B98-98308F89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CA1CB-5256-A832-A68B-A6FE5FD9D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For more results, check the validation report for </a:t>
            </a:r>
            <a:r>
              <a:rPr lang="en-US" sz="2400" dirty="0" err="1"/>
              <a:t>XRayTracing</a:t>
            </a:r>
            <a:r>
              <a:rPr lang="en-US" sz="2400" dirty="0"/>
              <a:t> …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89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CF1D6-18F5-A65E-6EE4-D468D20D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22</a:t>
            </a:fld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679C69-BCDD-2BFA-0B98-98308F89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Double Side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CA1CB-5256-A832-A68B-A6FE5FD9D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XRayTracing</a:t>
            </a:r>
            <a:r>
              <a:rPr lang="en-US"/>
              <a:t> Double Side Results on Citrus_V03 set up for different methods </a:t>
            </a:r>
          </a:p>
          <a:p>
            <a:r>
              <a:rPr lang="en-US"/>
              <a:t>Comparison dose results between methods with </a:t>
            </a:r>
            <a:r>
              <a:rPr lang="en-US" err="1"/>
              <a:t>RayXpert</a:t>
            </a:r>
            <a:r>
              <a:rPr lang="en-US"/>
              <a:t> simulated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All methods still close to </a:t>
            </a:r>
            <a:r>
              <a:rPr lang="en-US" err="1"/>
              <a:t>RayXpert</a:t>
            </a:r>
            <a:r>
              <a:rPr lang="en-US"/>
              <a:t> results except for front plane dose (Z=18 -&gt; 1cm depth)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RBF method is the overall best by far for all X, Y and Z profiles and the smoothest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We can compare the relative errors on next slide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/>
          </a:p>
          <a:p>
            <a:endParaRPr lang="en-US"/>
          </a:p>
        </p:txBody>
      </p:sp>
      <p:pic>
        <p:nvPicPr>
          <p:cNvPr id="7" name="Picture 6" descr="A graph of a line graph&#10;&#10;Description automatically generated">
            <a:extLst>
              <a:ext uri="{FF2B5EF4-FFF2-40B4-BE49-F238E27FC236}">
                <a16:creationId xmlns:a16="http://schemas.microsoft.com/office/drawing/2014/main" id="{72ADCEE1-97F0-444C-DC0F-8FFABBC97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796" y="3240087"/>
            <a:ext cx="3484693" cy="2613520"/>
          </a:xfrm>
          <a:prstGeom prst="rect">
            <a:avLst/>
          </a:prstGeom>
        </p:spPr>
      </p:pic>
      <p:pic>
        <p:nvPicPr>
          <p:cNvPr id="11" name="Picture 10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D8CA4E8B-0C76-1279-8185-3C2E4DEFB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103" y="3208943"/>
            <a:ext cx="3484693" cy="2613520"/>
          </a:xfrm>
          <a:prstGeom prst="rect">
            <a:avLst/>
          </a:prstGeom>
        </p:spPr>
      </p:pic>
      <p:pic>
        <p:nvPicPr>
          <p:cNvPr id="13" name="Picture 12" descr="A graph of a graph with lines and numbers">
            <a:extLst>
              <a:ext uri="{FF2B5EF4-FFF2-40B4-BE49-F238E27FC236}">
                <a16:creationId xmlns:a16="http://schemas.microsoft.com/office/drawing/2014/main" id="{CAE4446A-AC05-CE85-E787-4837096D6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4" y="3199646"/>
            <a:ext cx="3497089" cy="262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28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CF1D6-18F5-A65E-6EE4-D468D20D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23</a:t>
            </a:fld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679C69-BCDD-2BFA-0B98-98308F89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Double Side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CA1CB-5256-A832-A68B-A6FE5FD9D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XRayTracing</a:t>
            </a:r>
            <a:r>
              <a:rPr lang="en-US"/>
              <a:t> Double Side Results on Citrus_V03 set up for different methods </a:t>
            </a:r>
          </a:p>
          <a:p>
            <a:r>
              <a:rPr lang="en-US"/>
              <a:t>Comparison dose relative errors between methods and </a:t>
            </a:r>
            <a:r>
              <a:rPr lang="en-US" err="1"/>
              <a:t>RayXpert</a:t>
            </a:r>
            <a:r>
              <a:rPr lang="en-US"/>
              <a:t> simulated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Clearly RBF has almost all errors bounded by 12% (mostly under 5% in absolute)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Angle2Dose method commits the worst errors above 18% in Y profile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Linear method performances are between RBF and Dose2Angle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/>
          </a:p>
          <a:p>
            <a:endParaRPr lang="en-US"/>
          </a:p>
        </p:txBody>
      </p:sp>
      <p:pic>
        <p:nvPicPr>
          <p:cNvPr id="6" name="Picture 5" descr="A graph of a line graph&#10;&#10;Description automatically generated">
            <a:extLst>
              <a:ext uri="{FF2B5EF4-FFF2-40B4-BE49-F238E27FC236}">
                <a16:creationId xmlns:a16="http://schemas.microsoft.com/office/drawing/2014/main" id="{73E5DCCB-7487-D5CF-27E0-A3A3F9E3A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195" y="3254370"/>
            <a:ext cx="3564900" cy="2673675"/>
          </a:xfrm>
          <a:prstGeom prst="rect">
            <a:avLst/>
          </a:prstGeom>
        </p:spPr>
      </p:pic>
      <p:pic>
        <p:nvPicPr>
          <p:cNvPr id="9" name="Picture 8" descr="A graph of a graph with red and green lines&#10;&#10;Description automatically generated">
            <a:extLst>
              <a:ext uri="{FF2B5EF4-FFF2-40B4-BE49-F238E27FC236}">
                <a16:creationId xmlns:a16="http://schemas.microsoft.com/office/drawing/2014/main" id="{F768D1A7-8E87-719C-22EC-20EB93BF1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295" y="3254370"/>
            <a:ext cx="3606616" cy="2704962"/>
          </a:xfrm>
          <a:prstGeom prst="rect">
            <a:avLst/>
          </a:prstGeom>
        </p:spPr>
      </p:pic>
      <p:pic>
        <p:nvPicPr>
          <p:cNvPr id="12" name="Picture 11" descr="A graph with red and green lines">
            <a:extLst>
              <a:ext uri="{FF2B5EF4-FFF2-40B4-BE49-F238E27FC236}">
                <a16:creationId xmlns:a16="http://schemas.microsoft.com/office/drawing/2014/main" id="{E730C8A7-B1BB-D37D-71C2-7E815216D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" y="3254370"/>
            <a:ext cx="3564900" cy="267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30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CF1D6-18F5-A65E-6EE4-D468D20D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24</a:t>
            </a:fld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679C69-BCDD-2BFA-0B98-98308F89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Double Side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CA1CB-5256-A832-A68B-A6FE5FD9D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XRayTracing</a:t>
            </a:r>
            <a:r>
              <a:rPr lang="en-US"/>
              <a:t> Double Side Results on Citrus_V03 set up for different methods </a:t>
            </a:r>
          </a:p>
          <a:p>
            <a:r>
              <a:rPr lang="en-US"/>
              <a:t>Comparison dose relative errors distributions (by aggregating all errors)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RBF has the shortest distribution variance while Linear method has the largest one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Linear and RBF mostly overestimate the dose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Angle2Dose really over and underestimate but rarely get the correct dose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/>
          </a:p>
          <a:p>
            <a:endParaRPr lang="en-US"/>
          </a:p>
        </p:txBody>
      </p:sp>
      <p:pic>
        <p:nvPicPr>
          <p:cNvPr id="7" name="Picture 6" descr="A graph with green bars and black lines&#10;&#10;Description automatically generated">
            <a:extLst>
              <a:ext uri="{FF2B5EF4-FFF2-40B4-BE49-F238E27FC236}">
                <a16:creationId xmlns:a16="http://schemas.microsoft.com/office/drawing/2014/main" id="{922FCE5C-A217-18BC-4BAC-70A0FE6D3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r="8980"/>
          <a:stretch/>
        </p:blipFill>
        <p:spPr>
          <a:xfrm>
            <a:off x="7399636" y="3255267"/>
            <a:ext cx="3618202" cy="2535672"/>
          </a:xfrm>
          <a:prstGeom prst="rect">
            <a:avLst/>
          </a:prstGeom>
        </p:spPr>
      </p:pic>
      <p:pic>
        <p:nvPicPr>
          <p:cNvPr id="10" name="Picture 9" descr="A graph of a number of red bars&#10;&#10;Description automatically generated with medium confidence">
            <a:extLst>
              <a:ext uri="{FF2B5EF4-FFF2-40B4-BE49-F238E27FC236}">
                <a16:creationId xmlns:a16="http://schemas.microsoft.com/office/drawing/2014/main" id="{BBC3377C-6916-341B-AC51-C4417C7C7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" r="8011"/>
          <a:stretch/>
        </p:blipFill>
        <p:spPr>
          <a:xfrm>
            <a:off x="3761233" y="3255267"/>
            <a:ext cx="3647396" cy="2499465"/>
          </a:xfrm>
          <a:prstGeom prst="rect">
            <a:avLst/>
          </a:prstGeom>
        </p:spPr>
      </p:pic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4ECFF084-6185-BA3F-EB6E-AD305BE98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" r="7665"/>
          <a:stretch/>
        </p:blipFill>
        <p:spPr>
          <a:xfrm>
            <a:off x="157062" y="3241135"/>
            <a:ext cx="3645918" cy="25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02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FD1A19-6EBA-9BEB-3B5E-6B3B3F4D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421" y="1160529"/>
            <a:ext cx="9575027" cy="604215"/>
          </a:xfrm>
        </p:spPr>
        <p:txBody>
          <a:bodyPr/>
          <a:lstStyle/>
          <a:p>
            <a:r>
              <a:rPr lang="en-US"/>
              <a:t>Table of 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1FC06-034F-C8AA-3323-6D378213B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6306" y="1904764"/>
            <a:ext cx="9575027" cy="3047379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Context &amp; objective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Method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/>
              <a:t>How to create new kernels?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References</a:t>
            </a:r>
            <a:endParaRPr lang="en-US" sz="11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44C8E-D3E1-DE69-BE5D-96DFECDC60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5433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CF1D6-18F5-A65E-6EE4-D468D20D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26</a:t>
            </a:fld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679C69-BCDD-2BFA-0B98-98308F89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create new kernels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CA1CB-5256-A832-A68B-A6FE5FD9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4" y="1232583"/>
            <a:ext cx="10706065" cy="4550224"/>
          </a:xfrm>
        </p:spPr>
        <p:txBody>
          <a:bodyPr vert="horz" lIns="0" tIns="0" rIns="0" bIns="0" rtlCol="0" anchor="t">
            <a:normAutofit/>
          </a:bodyPr>
          <a:lstStyle/>
          <a:p>
            <a:pPr marL="215900" indent="-215900"/>
            <a:r>
              <a:rPr lang="en-US"/>
              <a:t>RBF and Linear methods can be extended to new sources (energy, spectrum, …)</a:t>
            </a:r>
          </a:p>
          <a:p>
            <a:pPr marL="215900" indent="-215900"/>
            <a:r>
              <a:rPr lang="en-US"/>
              <a:t>Each method has a corresponding python script in ‘</a:t>
            </a:r>
            <a:r>
              <a:rPr lang="en-US" err="1"/>
              <a:t>XRayTracing_Kernel_Creation</a:t>
            </a:r>
            <a:r>
              <a:rPr lang="en-US"/>
              <a:t>’ directory for computing and visualizing results</a:t>
            </a:r>
            <a:endParaRPr lang="en-US">
              <a:cs typeface="Arial" panose="020B0604020202020204"/>
            </a:endParaRPr>
          </a:p>
          <a:p>
            <a:pPr marL="215900" indent="-215900"/>
            <a:r>
              <a:rPr lang="en-US"/>
              <a:t>New Creation Process :</a:t>
            </a:r>
            <a:endParaRPr lang="en-US">
              <a:cs typeface="Arial" panose="020B0604020202020204"/>
            </a:endParaRPr>
          </a:p>
          <a:p>
            <a:pPr marL="889000" lvl="1" indent="-457200">
              <a:buAutoNum type="arabicParenR"/>
            </a:pPr>
            <a:r>
              <a:rPr lang="en-US" sz="1900"/>
              <a:t>Conversion e-</a:t>
            </a:r>
            <a:r>
              <a:rPr lang="en-US" sz="1900">
                <a:latin typeface="Symbol"/>
                <a:sym typeface="Symbol"/>
              </a:rPr>
              <a:t>g</a:t>
            </a:r>
            <a:r>
              <a:rPr lang="en-US" sz="1900"/>
              <a:t> and creation of a particle storage file for the given new source </a:t>
            </a:r>
            <a:endParaRPr lang="en-US" sz="1850"/>
          </a:p>
          <a:p>
            <a:pPr marL="889000" lvl="1" indent="-457200">
              <a:buAutoNum type="arabicParenR"/>
            </a:pPr>
            <a:r>
              <a:rPr lang="en-US" sz="1850"/>
              <a:t>Creation of a spherical shell with torus dosimeters in a .</a:t>
            </a:r>
            <a:r>
              <a:rPr lang="en-US" sz="1850" err="1"/>
              <a:t>rxt</a:t>
            </a:r>
            <a:r>
              <a:rPr lang="en-US" sz="1850"/>
              <a:t> file </a:t>
            </a:r>
            <a:r>
              <a:rPr lang="en-US" sz="1900"/>
              <a:t>with Script4_tore.py </a:t>
            </a:r>
            <a:endParaRPr lang="en-US" sz="1850">
              <a:cs typeface="Arial"/>
            </a:endParaRPr>
          </a:p>
          <a:p>
            <a:pPr marL="889000" lvl="1" indent="-457200">
              <a:buAutoNum type="arabicParenR"/>
            </a:pPr>
            <a:r>
              <a:rPr lang="en-US" sz="1900">
                <a:cs typeface="Arial"/>
              </a:rPr>
              <a:t>Creation of source in that .</a:t>
            </a:r>
            <a:r>
              <a:rPr lang="en-US" sz="1900" err="1">
                <a:cs typeface="Arial"/>
              </a:rPr>
              <a:t>rxt</a:t>
            </a:r>
            <a:r>
              <a:rPr lang="en-US" sz="1900">
                <a:cs typeface="Arial"/>
              </a:rPr>
              <a:t> file using particle filter</a:t>
            </a:r>
          </a:p>
          <a:p>
            <a:pPr marL="889000" lvl="1" indent="-457200">
              <a:buAutoNum type="arabicParenR"/>
            </a:pPr>
            <a:r>
              <a:rPr lang="en-US" sz="1900">
                <a:cs typeface="Arial"/>
              </a:rPr>
              <a:t>Monte Carlo Simulation of .</a:t>
            </a:r>
            <a:r>
              <a:rPr lang="en-US" sz="1900" err="1">
                <a:cs typeface="Arial"/>
              </a:rPr>
              <a:t>rxt</a:t>
            </a:r>
            <a:r>
              <a:rPr lang="en-US" sz="1900">
                <a:cs typeface="Arial"/>
              </a:rPr>
              <a:t> file (by default </a:t>
            </a:r>
            <a:r>
              <a:rPr lang="en-US" sz="1900" err="1">
                <a:cs typeface="Arial"/>
              </a:rPr>
              <a:t>kerma</a:t>
            </a:r>
            <a:r>
              <a:rPr lang="en-US" sz="1900">
                <a:cs typeface="Arial"/>
              </a:rPr>
              <a:t> water)</a:t>
            </a:r>
          </a:p>
          <a:p>
            <a:pPr marL="889000" lvl="1" indent="-457200">
              <a:buAutoNum type="arabicParenR"/>
            </a:pPr>
            <a:r>
              <a:rPr lang="en-US" sz="1900">
                <a:cs typeface="Arial"/>
              </a:rPr>
              <a:t>Use </a:t>
            </a:r>
            <a:r>
              <a:rPr lang="en-US" sz="1900">
                <a:ea typeface="+mn-lt"/>
                <a:cs typeface="+mn-lt"/>
              </a:rPr>
              <a:t>'Kernel_Creation_Linear_Method.py' or 'Kernel_Creation_RBF_Method.py' on simulation .</a:t>
            </a:r>
            <a:r>
              <a:rPr lang="en-US" sz="1900" err="1">
                <a:ea typeface="+mn-lt"/>
                <a:cs typeface="+mn-lt"/>
              </a:rPr>
              <a:t>dat</a:t>
            </a:r>
            <a:r>
              <a:rPr lang="en-US" sz="1900">
                <a:ea typeface="+mn-lt"/>
                <a:cs typeface="+mn-lt"/>
              </a:rPr>
              <a:t> file, both in ‘</a:t>
            </a:r>
            <a:r>
              <a:rPr lang="en-US" sz="1900" err="1">
                <a:ea typeface="+mn-lt"/>
                <a:cs typeface="+mn-lt"/>
              </a:rPr>
              <a:t>XRayTracing_Kernel_Creation</a:t>
            </a:r>
            <a:r>
              <a:rPr lang="en-US" sz="1900">
                <a:ea typeface="+mn-lt"/>
                <a:cs typeface="+mn-lt"/>
              </a:rPr>
              <a:t>’ directory</a:t>
            </a:r>
          </a:p>
          <a:p>
            <a:pPr marL="889000" lvl="1" indent="-457200">
              <a:buAutoNum type="arabicParenR"/>
            </a:pPr>
            <a:r>
              <a:rPr lang="en-US" sz="1900">
                <a:ea typeface="+mn-lt"/>
                <a:cs typeface="+mn-lt"/>
              </a:rPr>
              <a:t>Save the output files for both methods and add them to ‘./</a:t>
            </a:r>
            <a:r>
              <a:rPr lang="en-US" sz="1900" err="1">
                <a:ea typeface="+mn-lt"/>
                <a:cs typeface="+mn-lt"/>
              </a:rPr>
              <a:t>Methods_data</a:t>
            </a:r>
            <a:r>
              <a:rPr lang="en-US" sz="1900">
                <a:ea typeface="+mn-lt"/>
                <a:cs typeface="+mn-lt"/>
              </a:rPr>
              <a:t>/’ in </a:t>
            </a:r>
            <a:r>
              <a:rPr lang="en-US" sz="1900" err="1">
                <a:ea typeface="+mn-lt"/>
                <a:cs typeface="+mn-lt"/>
              </a:rPr>
              <a:t>XRayTracing</a:t>
            </a:r>
            <a:r>
              <a:rPr lang="en-US" sz="1900">
                <a:ea typeface="+mn-lt"/>
                <a:cs typeface="+mn-lt"/>
              </a:rPr>
              <a:t> </a:t>
            </a:r>
          </a:p>
          <a:p>
            <a:pPr marL="889000" lvl="1" indent="-457200">
              <a:buAutoNum type="arabicParenR"/>
            </a:pPr>
            <a:r>
              <a:rPr lang="en-US" sz="1900">
                <a:ea typeface="+mn-lt"/>
                <a:cs typeface="+mn-lt"/>
              </a:rPr>
              <a:t>If new energy created (example 5MeV), slightly adapt ‘</a:t>
            </a:r>
            <a:r>
              <a:rPr lang="en-US" sz="1900" err="1">
                <a:ea typeface="+mn-lt"/>
                <a:cs typeface="+mn-lt"/>
              </a:rPr>
              <a:t>compute_dose</a:t>
            </a:r>
            <a:r>
              <a:rPr lang="en-US" sz="1900">
                <a:ea typeface="+mn-lt"/>
                <a:cs typeface="+mn-lt"/>
              </a:rPr>
              <a:t>()’ function and ‘</a:t>
            </a:r>
            <a:r>
              <a:rPr lang="en-US" sz="1900" err="1">
                <a:ea typeface="+mn-lt"/>
                <a:cs typeface="+mn-lt"/>
              </a:rPr>
              <a:t>Energy_list</a:t>
            </a:r>
            <a:r>
              <a:rPr lang="en-US" sz="1900">
                <a:ea typeface="+mn-lt"/>
                <a:cs typeface="+mn-lt"/>
              </a:rPr>
              <a:t>’ list to </a:t>
            </a:r>
            <a:r>
              <a:rPr lang="en-US" sz="1900" err="1">
                <a:ea typeface="+mn-lt"/>
                <a:cs typeface="+mn-lt"/>
              </a:rPr>
              <a:t>XRayTracing</a:t>
            </a:r>
            <a:r>
              <a:rPr lang="en-US" sz="1900">
                <a:ea typeface="+mn-lt"/>
                <a:cs typeface="+mn-lt"/>
              </a:rPr>
              <a:t> python code in order for the script to use the new kernel energies.</a:t>
            </a:r>
          </a:p>
          <a:p>
            <a:pPr marL="889000" lvl="1" indent="-457200">
              <a:buAutoNum type="arabicParenR"/>
            </a:pPr>
            <a:endParaRPr lang="en-US" sz="1900">
              <a:cs typeface="Arial"/>
            </a:endParaRPr>
          </a:p>
          <a:p>
            <a:pPr marL="889000" lvl="1" indent="-457200">
              <a:buAutoNum type="arabicParenR"/>
            </a:pPr>
            <a:endParaRPr lang="en-US" sz="1900">
              <a:cs typeface="Arial"/>
            </a:endParaRPr>
          </a:p>
          <a:p>
            <a:pPr marL="889000" lvl="1" indent="-457200">
              <a:buAutoNum type="alphaLcParenR"/>
            </a:pPr>
            <a:endParaRPr lang="en-US" sz="1900">
              <a:cs typeface="Arial"/>
            </a:endParaRPr>
          </a:p>
          <a:p>
            <a:pPr marL="889000" lvl="1" indent="-457200">
              <a:buAutoNum type="arabicParenR"/>
            </a:pPr>
            <a:endParaRPr lang="en-US" sz="185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7869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FD1A19-6EBA-9BEB-3B5E-6B3B3F4D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421" y="1160529"/>
            <a:ext cx="9575027" cy="604215"/>
          </a:xfrm>
        </p:spPr>
        <p:txBody>
          <a:bodyPr/>
          <a:lstStyle/>
          <a:p>
            <a:r>
              <a:rPr lang="en-US"/>
              <a:t>Table of 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1FC06-034F-C8AA-3323-6D378213B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6306" y="1904764"/>
            <a:ext cx="9575027" cy="3047379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Context &amp; objective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Method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How to create new kernels?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/>
              <a:t>References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44C8E-D3E1-DE69-BE5D-96DFECDC60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57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ACCEE5-71F3-6A80-3D3F-3AD2E77E3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28</a:t>
            </a:fld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CB9496-6366-3D15-7FA3-F4B52E3A9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819E7-CFF2-11CD-66AC-41FCECCDD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D. Prieels &amp; G. Fontaine, “</a:t>
            </a:r>
            <a:r>
              <a:rPr lang="en-US" dirty="0" err="1"/>
              <a:t>XRayTracing</a:t>
            </a:r>
            <a:r>
              <a:rPr lang="en-US" dirty="0"/>
              <a:t> – Modus Operandi”, M-ID 128381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D. Prieels, “X-ray source definition”, Y22M05D20 – X-ray Source Definition_V2.pptx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1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2034D-29FB-48B5-94FF-79937F01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1E89C-7B11-4718-9BC0-B8D61DF17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BE"/>
              <a:t>Damien Prieels, Product Manager @ IBA </a:t>
            </a:r>
            <a:r>
              <a:rPr lang="fr-BE" err="1"/>
              <a:t>Industrial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08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D5A8E-5759-DF0E-ED28-58445FCE0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3</a:t>
            </a:fld>
            <a:endParaRPr lang="fr-F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8C4E5C-BA69-6D15-37BD-50840E110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&amp; objective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858EF-1FF6-3E41-433B-4B375EF56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 radiation processing, computing the dose in a product processed with X-rays is necessary in many circumstances (DUR, throughput, impact of geometry and source, …)</a:t>
            </a:r>
          </a:p>
          <a:p>
            <a:r>
              <a:rPr lang="en-US" sz="1800" dirty="0"/>
              <a:t>Such computation accurate using Monte Carlo simulations. But requiring access to a Monte Carlo code, specific knowledge </a:t>
            </a:r>
            <a:r>
              <a:rPr lang="en-US" sz="1800"/>
              <a:t>and time </a:t>
            </a:r>
            <a:r>
              <a:rPr lang="en-US" sz="1800" dirty="0"/>
              <a:t>consuming</a:t>
            </a:r>
          </a:p>
          <a:p>
            <a:r>
              <a:rPr lang="en-US" sz="1800" dirty="0"/>
              <a:t>To cope with such limitations, Arnaud Pierard developed a “throughput tool” that allows estimating rapidly the dose in a product [1]. However, although very useful, this tool suffers from a limited accuracy.</a:t>
            </a:r>
          </a:p>
          <a:p>
            <a:r>
              <a:rPr lang="en-US" sz="1800" dirty="0"/>
              <a:t>To address this limitation, in 2022 D. Prieels developed XrayTracing.py, a prototype of ray-tracing algorithm that computes the dose in a product with a relatively good accuracy [2, 3].</a:t>
            </a:r>
          </a:p>
          <a:p>
            <a:r>
              <a:rPr lang="en-US" sz="1800" dirty="0"/>
              <a:t>In 2024, G. Fontaine developed an improved version of XrayTracing.py. The improvement includes both a higher accuracy and an automatization of the calculation.</a:t>
            </a:r>
          </a:p>
          <a:p>
            <a:r>
              <a:rPr lang="en-US" sz="1800" dirty="0"/>
              <a:t>The objective of this presentation is to present this new version of XrayTracing.py, to explain how to use it and to present its performances. </a:t>
            </a:r>
          </a:p>
        </p:txBody>
      </p:sp>
    </p:spTree>
    <p:extLst>
      <p:ext uri="{BB962C8B-B14F-4D97-AF65-F5344CB8AC3E}">
        <p14:creationId xmlns:p14="http://schemas.microsoft.com/office/powerpoint/2010/main" val="98719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D5A8E-5759-DF0E-ED28-58445FCE0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4</a:t>
            </a:fld>
            <a:endParaRPr lang="fr-F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8C4E5C-BA69-6D15-37BD-50840E110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 &amp; objective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858EF-1FF6-3E41-433B-4B375EF56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15900" indent="-215900"/>
            <a:r>
              <a:rPr lang="en-US" sz="2250" err="1"/>
              <a:t>XRayTracing</a:t>
            </a:r>
            <a:r>
              <a:rPr lang="en-US" sz="2250"/>
              <a:t> is a python script that computes the dose in a rectangular parallelepiped of uniform density that would be processed with a X-ray beam [1].</a:t>
            </a:r>
          </a:p>
          <a:p>
            <a:pPr marL="215900" indent="-215900"/>
            <a:r>
              <a:rPr lang="en-US" sz="2250"/>
              <a:t>Practically, </a:t>
            </a:r>
            <a:r>
              <a:rPr lang="en-US" sz="2250" err="1"/>
              <a:t>XRayTracing</a:t>
            </a:r>
            <a:r>
              <a:rPr lang="en-US" sz="2250"/>
              <a:t> computes the dose from an extended X-ray source using a ray-tracing algorithm. This algorithm relies on a ‘kernel’ that provide the depth dose curve for any angle of emission. </a:t>
            </a:r>
          </a:p>
          <a:p>
            <a:pPr marL="215900" indent="-215900"/>
            <a:r>
              <a:rPr lang="en-US" sz="2250"/>
              <a:t>The purpose of this report is to present how such kernels were constructed.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C67B2A-802A-F73A-178F-F4DE6D0AB8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735" y="3507695"/>
            <a:ext cx="2688431" cy="26454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8940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FD1A19-6EBA-9BEB-3B5E-6B3B3F4D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421" y="1160529"/>
            <a:ext cx="9575027" cy="604215"/>
          </a:xfrm>
        </p:spPr>
        <p:txBody>
          <a:bodyPr/>
          <a:lstStyle/>
          <a:p>
            <a:r>
              <a:rPr lang="en-US"/>
              <a:t>Table of 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1FC06-034F-C8AA-3323-6D378213B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6306" y="1904764"/>
            <a:ext cx="9575027" cy="3047379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Context &amp; objective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/>
              <a:t>Method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How to create new kernels?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References</a:t>
            </a:r>
            <a:endParaRPr lang="en-US" sz="11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44C8E-D3E1-DE69-BE5D-96DFECDC60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074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BE09D5-6C32-F27B-4189-A6B563F6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6</a:t>
            </a:fld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23784-FA48-9090-37AC-65F92D0F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FCB60-B9AB-19AB-E4AE-6528B33CC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5900" indent="-215900"/>
            <a:r>
              <a:rPr lang="en-US" sz="2400" dirty="0"/>
              <a:t>Kernels are built thanks to depth dose curves computed by Monte Carlo simulations using RayXpert. </a:t>
            </a:r>
          </a:p>
          <a:p>
            <a:pPr marL="215900" indent="-215900"/>
            <a:r>
              <a:rPr lang="en-US" sz="2400" dirty="0"/>
              <a:t>In practice, the construction of a kernel includes two major steps: </a:t>
            </a:r>
          </a:p>
          <a:p>
            <a:pPr marL="889208" lvl="1" indent="-457200">
              <a:buFont typeface="+mj-lt"/>
              <a:buAutoNum type="arabicPeriod"/>
            </a:pPr>
            <a:r>
              <a:rPr lang="en-US" sz="2022" dirty="0"/>
              <a:t>The computation of depth dose curves with RayXpert for several angles of emission</a:t>
            </a:r>
          </a:p>
          <a:p>
            <a:pPr marL="889208" lvl="1" indent="-457200">
              <a:buFont typeface="+mj-lt"/>
              <a:buAutoNum type="arabicPeriod"/>
            </a:pPr>
            <a:r>
              <a:rPr lang="en-US" sz="2022" dirty="0"/>
              <a:t>The interpolation of the results to create the kernel</a:t>
            </a:r>
          </a:p>
          <a:p>
            <a:r>
              <a:rPr lang="en-US" sz="2400" dirty="0"/>
              <a:t>As of today, three kernels are available:</a:t>
            </a:r>
          </a:p>
          <a:p>
            <a:pPr lvl="1"/>
            <a:r>
              <a:rPr lang="en-US" sz="2022" dirty="0"/>
              <a:t>Angle2Dose [2]</a:t>
            </a:r>
          </a:p>
          <a:p>
            <a:pPr lvl="1"/>
            <a:r>
              <a:rPr lang="en-US" sz="2022" dirty="0"/>
              <a:t>RBF </a:t>
            </a:r>
          </a:p>
          <a:p>
            <a:pPr lvl="1"/>
            <a:r>
              <a:rPr lang="en-US" sz="2022" dirty="0"/>
              <a:t>Linear Interpolation</a:t>
            </a:r>
          </a:p>
          <a:p>
            <a:r>
              <a:rPr lang="en-US" sz="2400" dirty="0"/>
              <a:t> As the development of the first kernel was already reported [2], only the development of the two new kernels is explained in this report.</a:t>
            </a:r>
          </a:p>
          <a:p>
            <a:pPr marL="215900" indent="-215900"/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360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FD1A19-6EBA-9BEB-3B5E-6B3B3F4D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56" y="1225924"/>
            <a:ext cx="9575027" cy="604215"/>
          </a:xfrm>
        </p:spPr>
        <p:txBody>
          <a:bodyPr/>
          <a:lstStyle/>
          <a:p>
            <a:r>
              <a:rPr lang="en-US"/>
              <a:t>Table of 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1FC06-034F-C8AA-3323-6D378213B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6306" y="1904764"/>
            <a:ext cx="9575027" cy="3047379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Context &amp; objective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/>
              <a:t>Method</a:t>
            </a:r>
          </a:p>
          <a:p>
            <a:pPr marL="717758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Step 1: Computation of depth dose curves with RayXpert </a:t>
            </a:r>
          </a:p>
          <a:p>
            <a:pPr marL="717758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1">
                    <a:lumMod val="75000"/>
                  </a:schemeClr>
                </a:solidFill>
              </a:rPr>
              <a:t>Step 2: Kernel creation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How to create new kernels?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References</a:t>
            </a:r>
            <a:endParaRPr lang="en-US" sz="11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44C8E-D3E1-DE69-BE5D-96DFECDC60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561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5437A7-7F24-6F8B-EF3B-FC0EB56D3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8</a:t>
            </a:fld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3723AD-3A92-D454-A224-C9B2F90A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AD0A7-CC8D-D626-F951-F93B3C2B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5" y="1232583"/>
            <a:ext cx="7782194" cy="4550224"/>
          </a:xfrm>
        </p:spPr>
        <p:txBody>
          <a:bodyPr/>
          <a:lstStyle/>
          <a:p>
            <a:r>
              <a:rPr lang="en-US" dirty="0"/>
              <a:t>Unlike angle2dose, the depth dose curves for the new kernels were created using a spherical shell (instead of a cubic bunker).</a:t>
            </a:r>
          </a:p>
          <a:p>
            <a:r>
              <a:rPr lang="en-US" dirty="0"/>
              <a:t>The shell is made of cellulose, 0.36 g/cm³. The inner radius is 3 m and the outer radius is 6 m.</a:t>
            </a:r>
          </a:p>
          <a:p>
            <a:r>
              <a:rPr lang="en-US" dirty="0"/>
              <a:t>In order to properly take into account the attenuation of the X-rays in the structural elements of the X-ray horn, the simulation uses the CAD model of the 220 cm X-ray horn.</a:t>
            </a:r>
          </a:p>
          <a:p>
            <a:r>
              <a:rPr lang="en-US" dirty="0"/>
              <a:t>As the conversion of electron to photon is a relatively inefficient process, the simulation is divided in two parts:</a:t>
            </a:r>
          </a:p>
          <a:p>
            <a:pPr marL="889208" lvl="1" indent="-457200">
              <a:buFont typeface="+mj-lt"/>
              <a:buAutoNum type="alphaLcParenR"/>
            </a:pPr>
            <a:r>
              <a:rPr lang="en-US" dirty="0"/>
              <a:t>Conversion e-</a:t>
            </a:r>
            <a:r>
              <a:rPr lang="en-US" dirty="0">
                <a:latin typeface="Symbol" panose="05050102010706020507" pitchFamily="18" charset="2"/>
              </a:rPr>
              <a:t>g</a:t>
            </a:r>
            <a:r>
              <a:rPr lang="en-US" dirty="0"/>
              <a:t> and creation a particle storage file </a:t>
            </a:r>
          </a:p>
          <a:p>
            <a:pPr marL="889208" lvl="1" indent="-457200">
              <a:buFont typeface="+mj-lt"/>
              <a:buAutoNum type="alphaLcParenR"/>
            </a:pPr>
            <a:r>
              <a:rPr lang="en-US" dirty="0"/>
              <a:t>Use of the particle storage file to compute the depth doses in the spherical shell.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0DBB5-C37A-0915-9C57-728C43C195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768" r="9159"/>
          <a:stretch/>
        </p:blipFill>
        <p:spPr>
          <a:xfrm>
            <a:off x="8211381" y="1232583"/>
            <a:ext cx="2850871" cy="285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07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669CBE-CC07-E5C1-D34E-8A5F8E31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1A7AF-A60D-244B-AFB3-9527C61DD654}" type="slidenum">
              <a:rPr lang="fr-FR" smtClean="0"/>
              <a:t>9</a:t>
            </a:fld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65D258-82BA-9DA8-41A3-61BFA12B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A: Conversion e-g and creation a particle storage file (1)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B6FF94-8EB1-7D3A-5AA6-D5B16E70E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16" y="1232583"/>
            <a:ext cx="7862924" cy="4550224"/>
          </a:xfrm>
        </p:spPr>
        <p:txBody>
          <a:bodyPr/>
          <a:lstStyle/>
          <a:p>
            <a:r>
              <a:rPr lang="en-US" dirty="0"/>
              <a:t>The X-rays are created by using a monoenergetic, parallel E-beam source of 7 MeV, 1 mA. Its size is 30.3 x 6 cm² [2].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X-rays are stored in a large disk, 3 m in diameter, located at the exit of the horn.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4F75BF-BBD3-E292-BD71-F406AFBD7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200" y="1232583"/>
            <a:ext cx="2554906" cy="48142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31A9A8E-28A8-6355-4924-0B2FA8E7C0E7}"/>
              </a:ext>
            </a:extLst>
          </p:cNvPr>
          <p:cNvGrpSpPr>
            <a:grpSpLocks noChangeAspect="1"/>
          </p:cNvGrpSpPr>
          <p:nvPr/>
        </p:nvGrpSpPr>
        <p:grpSpPr>
          <a:xfrm>
            <a:off x="2282204" y="2061209"/>
            <a:ext cx="4395137" cy="2279563"/>
            <a:chOff x="409817" y="2629092"/>
            <a:chExt cx="6134501" cy="31816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C76364-E9DB-288B-F7FB-BDDA2A106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9536" y="2629092"/>
              <a:ext cx="2419717" cy="2957769"/>
            </a:xfrm>
            <a:prstGeom prst="rect">
              <a:avLst/>
            </a:prstGeom>
            <a:ln w="19050">
              <a:solidFill>
                <a:schemeClr val="dk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BBCF16-B7E0-409C-9586-DCB377A45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818" y="2997939"/>
              <a:ext cx="798077" cy="281284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6E5346-163D-765A-5EC4-B42F92D625E4}"/>
                </a:ext>
              </a:extLst>
            </p:cNvPr>
            <p:cNvSpPr/>
            <p:nvPr/>
          </p:nvSpPr>
          <p:spPr>
            <a:xfrm>
              <a:off x="409817" y="3945510"/>
              <a:ext cx="798077" cy="846161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09A447-0680-3B27-9529-8B68F89154E2}"/>
                </a:ext>
              </a:extLst>
            </p:cNvPr>
            <p:cNvCxnSpPr/>
            <p:nvPr/>
          </p:nvCxnSpPr>
          <p:spPr>
            <a:xfrm flipV="1">
              <a:off x="1207894" y="2637416"/>
              <a:ext cx="1571642" cy="12807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F010AEC-814E-854C-99EA-D38092922C63}"/>
                </a:ext>
              </a:extLst>
            </p:cNvPr>
            <p:cNvCxnSpPr>
              <a:cxnSpLocks/>
            </p:cNvCxnSpPr>
            <p:nvPr/>
          </p:nvCxnSpPr>
          <p:spPr>
            <a:xfrm>
              <a:off x="1207894" y="4791671"/>
              <a:ext cx="1571642" cy="7951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A0D2AC-722C-B844-1C00-CF438D1A78BC}"/>
                </a:ext>
              </a:extLst>
            </p:cNvPr>
            <p:cNvSpPr/>
            <p:nvPr/>
          </p:nvSpPr>
          <p:spPr>
            <a:xfrm>
              <a:off x="3887612" y="3685621"/>
              <a:ext cx="211853" cy="893246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CF38C1-A0BE-0149-F3B4-33EC67A9B488}"/>
                </a:ext>
              </a:extLst>
            </p:cNvPr>
            <p:cNvSpPr txBox="1"/>
            <p:nvPr/>
          </p:nvSpPr>
          <p:spPr>
            <a:xfrm>
              <a:off x="5386748" y="3325202"/>
              <a:ext cx="1157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200">
                  <a:solidFill>
                    <a:schemeClr val="accent4"/>
                  </a:solidFill>
                </a:rPr>
                <a:t>6 x 30.3 cm²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5ECDEE-61FC-BB1E-A5F5-462F75DF3E6A}"/>
                </a:ext>
              </a:extLst>
            </p:cNvPr>
            <p:cNvCxnSpPr>
              <a:endCxn id="13" idx="1"/>
            </p:cNvCxnSpPr>
            <p:nvPr/>
          </p:nvCxnSpPr>
          <p:spPr>
            <a:xfrm flipV="1">
              <a:off x="4108990" y="3463702"/>
              <a:ext cx="1277758" cy="314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2BFD3E-7D3A-C96B-41AA-B0F40EEC6304}"/>
                </a:ext>
              </a:extLst>
            </p:cNvPr>
            <p:cNvSpPr/>
            <p:nvPr/>
          </p:nvSpPr>
          <p:spPr>
            <a:xfrm flipH="1">
              <a:off x="800187" y="4239304"/>
              <a:ext cx="45719" cy="2759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27498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IBA-Theme - Covers+Back">
  <a:themeElements>
    <a:clrScheme name="IBA-2021">
      <a:dk1>
        <a:srgbClr val="414141"/>
      </a:dk1>
      <a:lt1>
        <a:srgbClr val="FFFFFF"/>
      </a:lt1>
      <a:dk2>
        <a:srgbClr val="616264"/>
      </a:dk2>
      <a:lt2>
        <a:srgbClr val="E3E4E4"/>
      </a:lt2>
      <a:accent1>
        <a:srgbClr val="69BE28"/>
      </a:accent1>
      <a:accent2>
        <a:srgbClr val="009FDA"/>
      </a:accent2>
      <a:accent3>
        <a:srgbClr val="F0AB00"/>
      </a:accent3>
      <a:accent4>
        <a:srgbClr val="D40F7D"/>
      </a:accent4>
      <a:accent5>
        <a:srgbClr val="009B00"/>
      </a:accent5>
      <a:accent6>
        <a:srgbClr val="82C859"/>
      </a:accent6>
      <a:hlink>
        <a:srgbClr val="029FDA"/>
      </a:hlink>
      <a:folHlink>
        <a:srgbClr val="05195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ot="0" spcFirstLastPara="0" vertOverflow="overflow" horzOverflow="overflow" vert="horz" wrap="square" lIns="9000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wrap="square" lIns="91440" tIns="45720" rIns="91440" bIns="45720" rtlCol="0" anchor="ctr">
        <a:normAutofit fontScale="85000" lnSpcReduction="20000"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document_Powerpoint" id="{257E1A8A-66D5-4D83-8EB5-A029709615EF}" vid="{2F434343-AC40-4EC7-9BB2-8F556194B471}"/>
    </a:ext>
  </a:extLst>
</a:theme>
</file>

<file path=ppt/theme/theme2.xml><?xml version="1.0" encoding="utf-8"?>
<a:theme xmlns:a="http://schemas.openxmlformats.org/drawingml/2006/main" name="2_IBA-PUBLIC-theme - designs">
  <a:themeElements>
    <a:clrScheme name="IBA-Design-2021">
      <a:dk1>
        <a:srgbClr val="1D1D1D"/>
      </a:dk1>
      <a:lt1>
        <a:srgbClr val="FFFFFF"/>
      </a:lt1>
      <a:dk2>
        <a:srgbClr val="1D1D1D"/>
      </a:dk2>
      <a:lt2>
        <a:srgbClr val="E3E4E4"/>
      </a:lt2>
      <a:accent1>
        <a:srgbClr val="69BE28"/>
      </a:accent1>
      <a:accent2>
        <a:srgbClr val="009FDA"/>
      </a:accent2>
      <a:accent3>
        <a:srgbClr val="F0AB00"/>
      </a:accent3>
      <a:accent4>
        <a:srgbClr val="D40F7D"/>
      </a:accent4>
      <a:accent5>
        <a:srgbClr val="009B00"/>
      </a:accent5>
      <a:accent6>
        <a:srgbClr val="82C859"/>
      </a:accent6>
      <a:hlink>
        <a:srgbClr val="029FDA"/>
      </a:hlink>
      <a:folHlink>
        <a:srgbClr val="05195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IBA-INTERNAL_ONLY-theme - designs">
  <a:themeElements>
    <a:clrScheme name="IBA-Design-2021">
      <a:dk1>
        <a:srgbClr val="1D1D1D"/>
      </a:dk1>
      <a:lt1>
        <a:srgbClr val="FFFFFF"/>
      </a:lt1>
      <a:dk2>
        <a:srgbClr val="1D1D1D"/>
      </a:dk2>
      <a:lt2>
        <a:srgbClr val="E3E4E4"/>
      </a:lt2>
      <a:accent1>
        <a:srgbClr val="69BE28"/>
      </a:accent1>
      <a:accent2>
        <a:srgbClr val="009FDA"/>
      </a:accent2>
      <a:accent3>
        <a:srgbClr val="F0AB00"/>
      </a:accent3>
      <a:accent4>
        <a:srgbClr val="D40F7D"/>
      </a:accent4>
      <a:accent5>
        <a:srgbClr val="009B00"/>
      </a:accent5>
      <a:accent6>
        <a:srgbClr val="82C859"/>
      </a:accent6>
      <a:hlink>
        <a:srgbClr val="029FDA"/>
      </a:hlink>
      <a:folHlink>
        <a:srgbClr val="05195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IBA-CONFIDENTIAL-theme - designs">
  <a:themeElements>
    <a:clrScheme name="IBA-Design-2021">
      <a:dk1>
        <a:srgbClr val="1D1D1D"/>
      </a:dk1>
      <a:lt1>
        <a:srgbClr val="FFFFFF"/>
      </a:lt1>
      <a:dk2>
        <a:srgbClr val="1D1D1D"/>
      </a:dk2>
      <a:lt2>
        <a:srgbClr val="E3E4E4"/>
      </a:lt2>
      <a:accent1>
        <a:srgbClr val="69BE28"/>
      </a:accent1>
      <a:accent2>
        <a:srgbClr val="009FDA"/>
      </a:accent2>
      <a:accent3>
        <a:srgbClr val="F0AB00"/>
      </a:accent3>
      <a:accent4>
        <a:srgbClr val="D40F7D"/>
      </a:accent4>
      <a:accent5>
        <a:srgbClr val="009B00"/>
      </a:accent5>
      <a:accent6>
        <a:srgbClr val="82C859"/>
      </a:accent6>
      <a:hlink>
        <a:srgbClr val="029FDA"/>
      </a:hlink>
      <a:folHlink>
        <a:srgbClr val="05195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IBA-SECRET-theme - designs">
  <a:themeElements>
    <a:clrScheme name="IBA-Design-2021">
      <a:dk1>
        <a:srgbClr val="1D1D1D"/>
      </a:dk1>
      <a:lt1>
        <a:srgbClr val="FFFFFF"/>
      </a:lt1>
      <a:dk2>
        <a:srgbClr val="1D1D1D"/>
      </a:dk2>
      <a:lt2>
        <a:srgbClr val="E3E4E4"/>
      </a:lt2>
      <a:accent1>
        <a:srgbClr val="69BE28"/>
      </a:accent1>
      <a:accent2>
        <a:srgbClr val="009FDA"/>
      </a:accent2>
      <a:accent3>
        <a:srgbClr val="F0AB00"/>
      </a:accent3>
      <a:accent4>
        <a:srgbClr val="D40F7D"/>
      </a:accent4>
      <a:accent5>
        <a:srgbClr val="009B00"/>
      </a:accent5>
      <a:accent6>
        <a:srgbClr val="82C859"/>
      </a:accent6>
      <a:hlink>
        <a:srgbClr val="029FDA"/>
      </a:hlink>
      <a:folHlink>
        <a:srgbClr val="05195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IBA-Transition-slides">
  <a:themeElements>
    <a:clrScheme name="Iba Colors">
      <a:dk1>
        <a:srgbClr val="414141"/>
      </a:dk1>
      <a:lt1>
        <a:srgbClr val="FFFFFF"/>
      </a:lt1>
      <a:dk2>
        <a:srgbClr val="616264"/>
      </a:dk2>
      <a:lt2>
        <a:srgbClr val="E3E4E4"/>
      </a:lt2>
      <a:accent1>
        <a:srgbClr val="69BE28"/>
      </a:accent1>
      <a:accent2>
        <a:srgbClr val="009FDA"/>
      </a:accent2>
      <a:accent3>
        <a:srgbClr val="F0AB00"/>
      </a:accent3>
      <a:accent4>
        <a:srgbClr val="D40F7D"/>
      </a:accent4>
      <a:accent5>
        <a:srgbClr val="F7DD00"/>
      </a:accent5>
      <a:accent6>
        <a:srgbClr val="ED1C24"/>
      </a:accent6>
      <a:hlink>
        <a:srgbClr val="029FDA"/>
      </a:hlink>
      <a:folHlink>
        <a:srgbClr val="F0AB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wrap="square" lIns="91440" tIns="45720" rIns="91440" bIns="45720" rtlCol="0" anchor="ctr">
        <a:normAutofit fontScale="85000" lnSpcReduction="20000"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document_Powerpoint" id="{257E1A8A-66D5-4D83-8EB5-A029709615EF}" vid="{1699F661-662F-465C-AC1D-867B12910290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9F2BB697BAB44E88A114EFABD3FC45" ma:contentTypeVersion="18" ma:contentTypeDescription="Create a new document." ma:contentTypeScope="" ma:versionID="d1b01ba6bc2a8d02d69229904bd5d084">
  <xsd:schema xmlns:xsd="http://www.w3.org/2001/XMLSchema" xmlns:xs="http://www.w3.org/2001/XMLSchema" xmlns:p="http://schemas.microsoft.com/office/2006/metadata/properties" xmlns:ns2="adae912b-d2d6-43e5-b46e-9c72f01fb4cc" xmlns:ns3="83e8dea4-c628-4cbf-82c3-f2bc464bacc1" targetNamespace="http://schemas.microsoft.com/office/2006/metadata/properties" ma:root="true" ma:fieldsID="27980b1fd85fa59a883a41977784e9d3" ns2:_="" ns3:_="">
    <xsd:import namespace="adae912b-d2d6-43e5-b46e-9c72f01fb4cc"/>
    <xsd:import namespace="83e8dea4-c628-4cbf-82c3-f2bc464ba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ae912b-d2d6-43e5-b46e-9c72f01fb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451d201-5796-4dff-8bfb-72e9014e52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e8dea4-c628-4cbf-82c3-f2bc464ba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33a118d-60b5-4084-bbb2-1d1d0d076c1c}" ma:internalName="TaxCatchAll" ma:showField="CatchAllData" ma:web="83e8dea4-c628-4cbf-82c3-f2bc464bac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ae912b-d2d6-43e5-b46e-9c72f01fb4cc">
      <Terms xmlns="http://schemas.microsoft.com/office/infopath/2007/PartnerControls"/>
    </lcf76f155ced4ddcb4097134ff3c332f>
    <TaxCatchAll xmlns="83e8dea4-c628-4cbf-82c3-f2bc464bacc1" xsi:nil="true"/>
  </documentManagement>
</p:properties>
</file>

<file path=customXml/itemProps1.xml><?xml version="1.0" encoding="utf-8"?>
<ds:datastoreItem xmlns:ds="http://schemas.openxmlformats.org/officeDocument/2006/customXml" ds:itemID="{D89F9FAC-D70B-4C9F-A0C4-1D4A851210FE}">
  <ds:schemaRefs>
    <ds:schemaRef ds:uri="83e8dea4-c628-4cbf-82c3-f2bc464bacc1"/>
    <ds:schemaRef ds:uri="adae912b-d2d6-43e5-b46e-9c72f01fb4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131B59C-B434-46D8-B088-F27D3D0639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615264-4009-4081-BA01-43407F7F73BB}">
  <ds:schemaRefs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83e8dea4-c628-4cbf-82c3-f2bc464bacc1"/>
    <ds:schemaRef ds:uri="adae912b-d2d6-43e5-b46e-9c72f01fb4cc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MID_62978_B_Template_document_Powerpoint (2)</Template>
  <TotalTime>1057</TotalTime>
  <Words>1818</Words>
  <Application>Microsoft Office PowerPoint</Application>
  <PresentationFormat>Custom</PresentationFormat>
  <Paragraphs>212</Paragraphs>
  <Slides>29</Slides>
  <Notes>0</Notes>
  <HiddenSlides>3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Calibri</vt:lpstr>
      <vt:lpstr>Courier New</vt:lpstr>
      <vt:lpstr>Symbol</vt:lpstr>
      <vt:lpstr>Wingdings</vt:lpstr>
      <vt:lpstr>1_IBA-Theme - Covers+Back</vt:lpstr>
      <vt:lpstr>2_IBA-PUBLIC-theme - designs</vt:lpstr>
      <vt:lpstr>3_IBA-INTERNAL_ONLY-theme - designs</vt:lpstr>
      <vt:lpstr>4_IBA-CONFIDENTIAL-theme - designs</vt:lpstr>
      <vt:lpstr>5_IBA-SECRET-theme - designs</vt:lpstr>
      <vt:lpstr>IBA-Transition-slides</vt:lpstr>
      <vt:lpstr>think-cell Slide</vt:lpstr>
      <vt:lpstr>XRayTracing Script - Presentation</vt:lpstr>
      <vt:lpstr>Table of content</vt:lpstr>
      <vt:lpstr>Context &amp; objective</vt:lpstr>
      <vt:lpstr>Context &amp; objective</vt:lpstr>
      <vt:lpstr>Table of content</vt:lpstr>
      <vt:lpstr>Method</vt:lpstr>
      <vt:lpstr>Table of content</vt:lpstr>
      <vt:lpstr>Method</vt:lpstr>
      <vt:lpstr>Part A: Conversion e-g and creation a particle storage file (1)  </vt:lpstr>
      <vt:lpstr>Part A: Conversion e-g and creation a particle storage file (2) </vt:lpstr>
      <vt:lpstr>Part B: Computation of depth dose curves in the shell (1)</vt:lpstr>
      <vt:lpstr>Part B: Computation of depth dose curves in the shell (2)</vt:lpstr>
      <vt:lpstr>Part B: Computation of depth dose curves in the shell (3)</vt:lpstr>
      <vt:lpstr>Table of content</vt:lpstr>
      <vt:lpstr>Kernel Creation</vt:lpstr>
      <vt:lpstr>Kernel Creation</vt:lpstr>
      <vt:lpstr>Kernel Creation</vt:lpstr>
      <vt:lpstr>Kernel Creation</vt:lpstr>
      <vt:lpstr>Table of content</vt:lpstr>
      <vt:lpstr>Results Single Side</vt:lpstr>
      <vt:lpstr>Extra Results</vt:lpstr>
      <vt:lpstr>Results Double Side</vt:lpstr>
      <vt:lpstr>Results Double Side</vt:lpstr>
      <vt:lpstr>Results Double Side</vt:lpstr>
      <vt:lpstr>Table of content</vt:lpstr>
      <vt:lpstr>How to create new kernels ?</vt:lpstr>
      <vt:lpstr>Table of content</vt:lpstr>
      <vt:lpstr>References</vt:lpstr>
      <vt:lpstr>PowerPoint Presentation</vt:lpstr>
    </vt:vector>
  </TitlesOfParts>
  <Company>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Aymeric Harmant;Damien.Prieels@iba-group.com</dc:creator>
  <cp:lastModifiedBy>Guillaume Fontaine</cp:lastModifiedBy>
  <cp:revision>3</cp:revision>
  <dcterms:created xsi:type="dcterms:W3CDTF">2020-01-07T07:19:02Z</dcterms:created>
  <dcterms:modified xsi:type="dcterms:W3CDTF">2024-09-11T09:25:15Z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0x010100FD9F2BB697BAB44E88A114EFABD3FC45</vt:lpwstr>
  </property>
  <property fmtid="{D5CDD505-2E9C-101B-9397-08002B2CF9AE}" pid="3" name="MSIP_Label_2fcd86af-859f-470c-a775-a7f72d10bae6_Enabled">
    <vt:lpwstr>true</vt:lpwstr>
  </property>
  <property fmtid="{D5CDD505-2E9C-101B-9397-08002B2CF9AE}" pid="4" name="MSIP_Label_2fcd86af-859f-470c-a775-a7f72d10bae6_SetDate">
    <vt:lpwstr>2021-09-21T11:36:43Z</vt:lpwstr>
  </property>
  <property fmtid="{D5CDD505-2E9C-101B-9397-08002B2CF9AE}" pid="5" name="MSIP_Label_2fcd86af-859f-470c-a775-a7f72d10bae6_Method">
    <vt:lpwstr>Standard</vt:lpwstr>
  </property>
  <property fmtid="{D5CDD505-2E9C-101B-9397-08002B2CF9AE}" pid="6" name="MSIP_Label_2fcd86af-859f-470c-a775-a7f72d10bae6_Name">
    <vt:lpwstr>2fcd86af-859f-470c-a775-a7f72d10bae6</vt:lpwstr>
  </property>
  <property fmtid="{D5CDD505-2E9C-101B-9397-08002B2CF9AE}" pid="7" name="MSIP_Label_2fcd86af-859f-470c-a775-a7f72d10bae6_SiteId">
    <vt:lpwstr>c2a8770b-ad33-4215-bbe7-ec4185e9587b</vt:lpwstr>
  </property>
  <property fmtid="{D5CDD505-2E9C-101B-9397-08002B2CF9AE}" pid="8" name="MSIP_Label_2fcd86af-859f-470c-a775-a7f72d10bae6_ActionId">
    <vt:lpwstr>a8331e74-627b-4f96-9366-c5eb2e7cc4d3</vt:lpwstr>
  </property>
  <property fmtid="{D5CDD505-2E9C-101B-9397-08002B2CF9AE}" pid="9" name="MSIP_Label_2fcd86af-859f-470c-a775-a7f72d10bae6_ContentBits">
    <vt:lpwstr>0</vt:lpwstr>
  </property>
  <property fmtid="{D5CDD505-2E9C-101B-9397-08002B2CF9AE}" pid="10" name="MediaServiceImageTags">
    <vt:lpwstr/>
  </property>
</Properties>
</file>